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4"/>
    <p:sldMasterId id="2147484053" r:id="rId5"/>
    <p:sldMasterId id="2147484098" r:id="rId6"/>
    <p:sldMasterId id="2147484176" r:id="rId7"/>
  </p:sldMasterIdLst>
  <p:notesMasterIdLst>
    <p:notesMasterId r:id="rId62"/>
  </p:notesMasterIdLst>
  <p:sldIdLst>
    <p:sldId id="924" r:id="rId8"/>
    <p:sldId id="1012" r:id="rId9"/>
    <p:sldId id="1034" r:id="rId10"/>
    <p:sldId id="1025" r:id="rId11"/>
    <p:sldId id="1026" r:id="rId12"/>
    <p:sldId id="1016" r:id="rId13"/>
    <p:sldId id="1003" r:id="rId14"/>
    <p:sldId id="1033" r:id="rId15"/>
    <p:sldId id="1014" r:id="rId16"/>
    <p:sldId id="1015" r:id="rId17"/>
    <p:sldId id="936" r:id="rId18"/>
    <p:sldId id="1006" r:id="rId19"/>
    <p:sldId id="1011" r:id="rId20"/>
    <p:sldId id="1013" r:id="rId21"/>
    <p:sldId id="1005" r:id="rId22"/>
    <p:sldId id="990" r:id="rId23"/>
    <p:sldId id="940" r:id="rId24"/>
    <p:sldId id="941" r:id="rId25"/>
    <p:sldId id="945" r:id="rId26"/>
    <p:sldId id="947" r:id="rId27"/>
    <p:sldId id="988" r:id="rId28"/>
    <p:sldId id="1027" r:id="rId29"/>
    <p:sldId id="991" r:id="rId30"/>
    <p:sldId id="1001" r:id="rId31"/>
    <p:sldId id="978" r:id="rId32"/>
    <p:sldId id="992" r:id="rId33"/>
    <p:sldId id="958" r:id="rId34"/>
    <p:sldId id="993" r:id="rId35"/>
    <p:sldId id="959" r:id="rId36"/>
    <p:sldId id="979" r:id="rId37"/>
    <p:sldId id="994" r:id="rId38"/>
    <p:sldId id="1028" r:id="rId39"/>
    <p:sldId id="963" r:id="rId40"/>
    <p:sldId id="964" r:id="rId41"/>
    <p:sldId id="995" r:id="rId42"/>
    <p:sldId id="967" r:id="rId43"/>
    <p:sldId id="1009" r:id="rId44"/>
    <p:sldId id="1029" r:id="rId45"/>
    <p:sldId id="996" r:id="rId46"/>
    <p:sldId id="968" r:id="rId47"/>
    <p:sldId id="969" r:id="rId48"/>
    <p:sldId id="997" r:id="rId49"/>
    <p:sldId id="1007" r:id="rId50"/>
    <p:sldId id="1017" r:id="rId51"/>
    <p:sldId id="1020" r:id="rId52"/>
    <p:sldId id="1021" r:id="rId53"/>
    <p:sldId id="1022" r:id="rId54"/>
    <p:sldId id="1023" r:id="rId55"/>
    <p:sldId id="1032" r:id="rId56"/>
    <p:sldId id="1031" r:id="rId57"/>
    <p:sldId id="970" r:id="rId58"/>
    <p:sldId id="971" r:id="rId59"/>
    <p:sldId id="1030" r:id="rId60"/>
    <p:sldId id="1010" r:id="rId61"/>
  </p:sldIdLst>
  <p:sldSz cx="20104100" cy="11309350"/>
  <p:notesSz cx="20104100" cy="11309350"/>
  <p:defaultTextStyle>
    <a:defPPr>
      <a:defRPr lang="en-US"/>
    </a:defPPr>
    <a:lvl1pPr marL="0" algn="l" defTabSz="913317" rtl="0" eaLnBrk="1" latinLnBrk="0" hangingPunct="1">
      <a:defRPr sz="1700" kern="1200">
        <a:solidFill>
          <a:schemeClr val="tx1"/>
        </a:solidFill>
        <a:latin typeface="+mn-lt"/>
        <a:ea typeface="+mn-ea"/>
        <a:cs typeface="+mn-cs"/>
      </a:defRPr>
    </a:lvl1pPr>
    <a:lvl2pPr marL="456651" algn="l" defTabSz="913317" rtl="0" eaLnBrk="1" latinLnBrk="0" hangingPunct="1">
      <a:defRPr sz="1700" kern="1200">
        <a:solidFill>
          <a:schemeClr val="tx1"/>
        </a:solidFill>
        <a:latin typeface="+mn-lt"/>
        <a:ea typeface="+mn-ea"/>
        <a:cs typeface="+mn-cs"/>
      </a:defRPr>
    </a:lvl2pPr>
    <a:lvl3pPr marL="913317" algn="l" defTabSz="913317" rtl="0" eaLnBrk="1" latinLnBrk="0" hangingPunct="1">
      <a:defRPr sz="1700" kern="1200">
        <a:solidFill>
          <a:schemeClr val="tx1"/>
        </a:solidFill>
        <a:latin typeface="+mn-lt"/>
        <a:ea typeface="+mn-ea"/>
        <a:cs typeface="+mn-cs"/>
      </a:defRPr>
    </a:lvl3pPr>
    <a:lvl4pPr marL="1369971" algn="l" defTabSz="913317" rtl="0" eaLnBrk="1" latinLnBrk="0" hangingPunct="1">
      <a:defRPr sz="1700" kern="1200">
        <a:solidFill>
          <a:schemeClr val="tx1"/>
        </a:solidFill>
        <a:latin typeface="+mn-lt"/>
        <a:ea typeface="+mn-ea"/>
        <a:cs typeface="+mn-cs"/>
      </a:defRPr>
    </a:lvl4pPr>
    <a:lvl5pPr marL="1826629" algn="l" defTabSz="913317" rtl="0" eaLnBrk="1" latinLnBrk="0" hangingPunct="1">
      <a:defRPr sz="1700" kern="1200">
        <a:solidFill>
          <a:schemeClr val="tx1"/>
        </a:solidFill>
        <a:latin typeface="+mn-lt"/>
        <a:ea typeface="+mn-ea"/>
        <a:cs typeface="+mn-cs"/>
      </a:defRPr>
    </a:lvl5pPr>
    <a:lvl6pPr marL="2283289" algn="l" defTabSz="913317" rtl="0" eaLnBrk="1" latinLnBrk="0" hangingPunct="1">
      <a:defRPr sz="1700" kern="1200">
        <a:solidFill>
          <a:schemeClr val="tx1"/>
        </a:solidFill>
        <a:latin typeface="+mn-lt"/>
        <a:ea typeface="+mn-ea"/>
        <a:cs typeface="+mn-cs"/>
      </a:defRPr>
    </a:lvl6pPr>
    <a:lvl7pPr marL="2739944" algn="l" defTabSz="913317" rtl="0" eaLnBrk="1" latinLnBrk="0" hangingPunct="1">
      <a:defRPr sz="1700" kern="1200">
        <a:solidFill>
          <a:schemeClr val="tx1"/>
        </a:solidFill>
        <a:latin typeface="+mn-lt"/>
        <a:ea typeface="+mn-ea"/>
        <a:cs typeface="+mn-cs"/>
      </a:defRPr>
    </a:lvl7pPr>
    <a:lvl8pPr marL="3196601" algn="l" defTabSz="913317" rtl="0" eaLnBrk="1" latinLnBrk="0" hangingPunct="1">
      <a:defRPr sz="1700" kern="1200">
        <a:solidFill>
          <a:schemeClr val="tx1"/>
        </a:solidFill>
        <a:latin typeface="+mn-lt"/>
        <a:ea typeface="+mn-ea"/>
        <a:cs typeface="+mn-cs"/>
      </a:defRPr>
    </a:lvl8pPr>
    <a:lvl9pPr marL="3653260" algn="l" defTabSz="913317"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65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C1BE"/>
    <a:srgbClr val="58348B"/>
    <a:srgbClr val="009FD9"/>
    <a:srgbClr val="E2DED7"/>
    <a:srgbClr val="16C3C0"/>
    <a:srgbClr val="263039"/>
    <a:srgbClr val="333E47"/>
    <a:srgbClr val="F7BE0B"/>
    <a:srgbClr val="F82D51"/>
    <a:srgbClr val="F62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5297" autoAdjust="0"/>
  </p:normalViewPr>
  <p:slideViewPr>
    <p:cSldViewPr snapToGrid="0">
      <p:cViewPr varScale="1">
        <p:scale>
          <a:sx n="53" d="100"/>
          <a:sy n="53" d="100"/>
        </p:scale>
        <p:origin x="605" y="72"/>
      </p:cViewPr>
      <p:guideLst>
        <p:guide orient="horz" pos="2880"/>
        <p:guide pos="6559"/>
      </p:guideLst>
    </p:cSldViewPr>
  </p:slideViewPr>
  <p:notesTextViewPr>
    <p:cViewPr>
      <p:scale>
        <a:sx n="100" d="100"/>
        <a:sy n="100" d="100"/>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17365885-F927-4F53-A12D-B3896D10E43D}" type="datetimeFigureOut">
              <a:rPr lang="en-GB" smtClean="0"/>
              <a:t>07/11/2024</a:t>
            </a:fld>
            <a:endParaRPr lang="en-GB" dirty="0"/>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BE180A2F-87DD-45D6-BC3F-F139ED9AC662}" type="slidenum">
              <a:rPr lang="en-GB" smtClean="0"/>
              <a:t>‹#›</a:t>
            </a:fld>
            <a:endParaRPr lang="en-GB" dirty="0"/>
          </a:p>
        </p:txBody>
      </p:sp>
    </p:spTree>
    <p:extLst>
      <p:ext uri="{BB962C8B-B14F-4D97-AF65-F5344CB8AC3E}">
        <p14:creationId xmlns:p14="http://schemas.microsoft.com/office/powerpoint/2010/main" val="3029196010"/>
      </p:ext>
    </p:extLst>
  </p:cSld>
  <p:clrMap bg1="lt1" tx1="dk1" bg2="lt2" tx2="dk2" accent1="accent1" accent2="accent2" accent3="accent3" accent4="accent4" accent5="accent5" accent6="accent6" hlink="hlink" folHlink="folHlink"/>
  <p:notesStyle>
    <a:lvl1pPr marL="0" algn="l" defTabSz="913317" rtl="0" eaLnBrk="1" latinLnBrk="0" hangingPunct="1">
      <a:defRPr sz="1200" kern="1200">
        <a:solidFill>
          <a:schemeClr val="tx1"/>
        </a:solidFill>
        <a:latin typeface="+mn-lt"/>
        <a:ea typeface="+mn-ea"/>
        <a:cs typeface="+mn-cs"/>
      </a:defRPr>
    </a:lvl1pPr>
    <a:lvl2pPr marL="456651" algn="l" defTabSz="913317" rtl="0" eaLnBrk="1" latinLnBrk="0" hangingPunct="1">
      <a:defRPr sz="1200" kern="1200">
        <a:solidFill>
          <a:schemeClr val="tx1"/>
        </a:solidFill>
        <a:latin typeface="+mn-lt"/>
        <a:ea typeface="+mn-ea"/>
        <a:cs typeface="+mn-cs"/>
      </a:defRPr>
    </a:lvl2pPr>
    <a:lvl3pPr marL="913317" algn="l" defTabSz="913317" rtl="0" eaLnBrk="1" latinLnBrk="0" hangingPunct="1">
      <a:defRPr sz="1200" kern="1200">
        <a:solidFill>
          <a:schemeClr val="tx1"/>
        </a:solidFill>
        <a:latin typeface="+mn-lt"/>
        <a:ea typeface="+mn-ea"/>
        <a:cs typeface="+mn-cs"/>
      </a:defRPr>
    </a:lvl3pPr>
    <a:lvl4pPr marL="1369971" algn="l" defTabSz="913317" rtl="0" eaLnBrk="1" latinLnBrk="0" hangingPunct="1">
      <a:defRPr sz="1200" kern="1200">
        <a:solidFill>
          <a:schemeClr val="tx1"/>
        </a:solidFill>
        <a:latin typeface="+mn-lt"/>
        <a:ea typeface="+mn-ea"/>
        <a:cs typeface="+mn-cs"/>
      </a:defRPr>
    </a:lvl4pPr>
    <a:lvl5pPr marL="1826629" algn="l" defTabSz="913317" rtl="0" eaLnBrk="1" latinLnBrk="0" hangingPunct="1">
      <a:defRPr sz="1200" kern="1200">
        <a:solidFill>
          <a:schemeClr val="tx1"/>
        </a:solidFill>
        <a:latin typeface="+mn-lt"/>
        <a:ea typeface="+mn-ea"/>
        <a:cs typeface="+mn-cs"/>
      </a:defRPr>
    </a:lvl5pPr>
    <a:lvl6pPr marL="2283289" algn="l" defTabSz="913317" rtl="0" eaLnBrk="1" latinLnBrk="0" hangingPunct="1">
      <a:defRPr sz="1200" kern="1200">
        <a:solidFill>
          <a:schemeClr val="tx1"/>
        </a:solidFill>
        <a:latin typeface="+mn-lt"/>
        <a:ea typeface="+mn-ea"/>
        <a:cs typeface="+mn-cs"/>
      </a:defRPr>
    </a:lvl6pPr>
    <a:lvl7pPr marL="2739944" algn="l" defTabSz="913317" rtl="0" eaLnBrk="1" latinLnBrk="0" hangingPunct="1">
      <a:defRPr sz="1200" kern="1200">
        <a:solidFill>
          <a:schemeClr val="tx1"/>
        </a:solidFill>
        <a:latin typeface="+mn-lt"/>
        <a:ea typeface="+mn-ea"/>
        <a:cs typeface="+mn-cs"/>
      </a:defRPr>
    </a:lvl7pPr>
    <a:lvl8pPr marL="3196601" algn="l" defTabSz="913317" rtl="0" eaLnBrk="1" latinLnBrk="0" hangingPunct="1">
      <a:defRPr sz="1200" kern="1200">
        <a:solidFill>
          <a:schemeClr val="tx1"/>
        </a:solidFill>
        <a:latin typeface="+mn-lt"/>
        <a:ea typeface="+mn-ea"/>
        <a:cs typeface="+mn-cs"/>
      </a:defRPr>
    </a:lvl8pPr>
    <a:lvl9pPr marL="3653260" algn="l" defTabSz="91331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US" sz="1600" b="1" u="none" kern="1200" baseline="0" dirty="0">
                <a:solidFill>
                  <a:srgbClr val="44546A"/>
                </a:solidFill>
                <a:latin typeface="Arial"/>
                <a:ea typeface="Arial"/>
                <a:cs typeface="Arial"/>
                <a:sym typeface="Arial"/>
              </a:rPr>
              <a:t>Trainer’s notes </a:t>
            </a:r>
          </a:p>
          <a:p>
            <a:r>
              <a:rPr lang="en-US" sz="1600" b="0" u="none" kern="1200" baseline="0" dirty="0">
                <a:solidFill>
                  <a:srgbClr val="44546A"/>
                </a:solidFill>
                <a:latin typeface="Arial"/>
                <a:ea typeface="Arial"/>
                <a:cs typeface="Arial"/>
                <a:sym typeface="Arial"/>
              </a:rPr>
              <a:t>HOW THE NOTES WORK</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The notes are meant to help you with the pace and flow of the module.</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Remember, it’s an espresso training session. Keep the train running; it can slow down for a bit but never stop. </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Notes in “quotation marks” are what you want say to the audience. Feel free to paraphrase.</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Notes without quotation marks are for your eyes only. Instructions, background, tips and case studies (which you might use).</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Good luck! </a:t>
            </a:r>
            <a:endParaRPr lang="en-US" sz="1600" b="1" u="none" kern="1200" baseline="0" dirty="0">
              <a:solidFill>
                <a:srgbClr val="44546A"/>
              </a:solidFill>
              <a:latin typeface="Arial"/>
              <a:ea typeface="Arial"/>
              <a:cs typeface="Arial"/>
              <a:sym typeface="Arial"/>
            </a:endParaRPr>
          </a:p>
          <a:p>
            <a:endParaRPr lang="en-US" sz="1600" b="0"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DURATION</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90 minutes if you keep delegates focused. </a:t>
            </a:r>
            <a:endParaRPr lang="en-US" sz="1600" b="1" u="none" kern="1200" baseline="0" dirty="0">
              <a:solidFill>
                <a:srgbClr val="44546A"/>
              </a:solidFill>
              <a:latin typeface="Arial"/>
              <a:ea typeface="Arial"/>
              <a:cs typeface="Arial"/>
              <a:sym typeface="Arial"/>
            </a:endParaRPr>
          </a:p>
          <a:p>
            <a:endParaRPr lang="en-US" sz="1600" b="0"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ROOM AND SETUP</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Ideally use a room with lots of natural light.</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Set up the room café style: tables with four participants.</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Play music at the start and during breaks. Music encourages people to talk.</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Have flipcharts and fresh markers for each table.</a:t>
            </a:r>
            <a:endParaRPr lang="en-US" sz="1600" b="1" u="none" kern="1200" baseline="0" dirty="0">
              <a:solidFill>
                <a:srgbClr val="44546A"/>
              </a:solidFill>
              <a:latin typeface="Arial"/>
              <a:ea typeface="Arial"/>
              <a:cs typeface="Arial"/>
              <a:sym typeface="Arial"/>
            </a:endParaRPr>
          </a:p>
          <a:p>
            <a:endParaRPr lang="en-US" sz="1600" b="0"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STYLE</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Fast-paced and practical.</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Warmly greet people when they enter the room.</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Use a parking lot for tricky questions. Announce it at the start. Chances are you won’t have to use it but it can prevent long diversions.</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Mix up participants for each exercise.</a:t>
            </a:r>
            <a:endParaRPr lang="en-US" sz="1600" b="1" u="none" kern="1200" baseline="0" dirty="0">
              <a:solidFill>
                <a:srgbClr val="44546A"/>
              </a:solidFill>
              <a:latin typeface="Arial"/>
              <a:ea typeface="Arial"/>
              <a:cs typeface="Arial"/>
              <a:sym typeface="Arial"/>
            </a:endParaRPr>
          </a:p>
          <a:p>
            <a:endParaRPr lang="en-US" sz="1600" b="0"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TIPS</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Be in a good state of mind and well rested.</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When you are presenting, distribute your weight equally on your two feet. Don’t slouch.</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Never talk for more than ten-minutes without a pause or interaction. </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Start at a brisk pace. You can’t make up for lost time later on.</a:t>
            </a:r>
            <a:endParaRPr lang="en-US" sz="1600" b="1" u="none" kern="1200" baseline="0" dirty="0">
              <a:solidFill>
                <a:srgbClr val="44546A"/>
              </a:solidFill>
              <a:latin typeface="Arial"/>
              <a:ea typeface="Arial"/>
              <a:cs typeface="Arial"/>
              <a:sym typeface="Arial"/>
            </a:endParaRPr>
          </a:p>
          <a:p>
            <a:r>
              <a:rPr lang="en-US" sz="1600" b="0" u="none" kern="1200" baseline="0" dirty="0">
                <a:solidFill>
                  <a:srgbClr val="44546A"/>
                </a:solidFill>
                <a:latin typeface="Arial"/>
                <a:ea typeface="Arial"/>
                <a:cs typeface="Arial"/>
                <a:sym typeface="Arial"/>
              </a:rPr>
              <a:t>Love your audience:</a:t>
            </a:r>
            <a:endParaRPr lang="en-US" sz="1600" b="1" u="none" kern="1200" baseline="0" dirty="0">
              <a:solidFill>
                <a:srgbClr val="44546A"/>
              </a:solidFill>
              <a:latin typeface="Arial"/>
              <a:ea typeface="Arial"/>
              <a:cs typeface="Arial"/>
              <a:sym typeface="Arial"/>
            </a:endParaRPr>
          </a:p>
          <a:p>
            <a:pPr lvl="1"/>
            <a:r>
              <a:rPr lang="en-US" sz="1600" b="0" u="none" kern="1200" baseline="0" dirty="0">
                <a:solidFill>
                  <a:schemeClr val="tx1"/>
                </a:solidFill>
                <a:latin typeface="+mn-lt"/>
                <a:ea typeface="+mn-ea"/>
                <a:cs typeface="+mn-cs"/>
              </a:rPr>
              <a:t>Know the material so well that you can focus on the participants in the room.</a:t>
            </a:r>
          </a:p>
          <a:p>
            <a:pPr lvl="1"/>
            <a:r>
              <a:rPr lang="en-US" sz="1600" b="0" u="none" kern="1200" baseline="0" dirty="0">
                <a:solidFill>
                  <a:schemeClr val="tx1"/>
                </a:solidFill>
                <a:latin typeface="+mn-lt"/>
                <a:ea typeface="+mn-ea"/>
                <a:cs typeface="+mn-cs"/>
              </a:rPr>
              <a:t>Before you start each section, know what you want participants to learn, feel and do.</a:t>
            </a:r>
          </a:p>
          <a:p>
            <a:pPr lvl="1"/>
            <a:r>
              <a:rPr lang="en-US" sz="1600" b="0" u="none" kern="1200" baseline="0" dirty="0">
                <a:solidFill>
                  <a:schemeClr val="tx1"/>
                </a:solidFill>
                <a:latin typeface="+mn-lt"/>
                <a:ea typeface="+mn-ea"/>
                <a:cs typeface="+mn-cs"/>
              </a:rPr>
              <a:t>Keep to time. If you can’t, don’t blindly stick to your slides. It hurts our hearts(!), but you may have to skip slides if time has slipped away. </a:t>
            </a:r>
          </a:p>
          <a:p>
            <a:endParaRPr lang="en-US" sz="1600" b="1" u="none" kern="1200" baseline="0" dirty="0">
              <a:solidFill>
                <a:srgbClr val="44546A"/>
              </a:solidFill>
              <a:latin typeface="Arial"/>
              <a:ea typeface="Arial"/>
              <a:cs typeface="Arial"/>
              <a:sym typeface="Arial"/>
            </a:endParaRPr>
          </a:p>
          <a:p>
            <a:endParaRPr lang="en-GB" sz="1600" b="1" baseline="0" dirty="0"/>
          </a:p>
        </p:txBody>
      </p:sp>
    </p:spTree>
    <p:extLst>
      <p:ext uri="{BB962C8B-B14F-4D97-AF65-F5344CB8AC3E}">
        <p14:creationId xmlns:p14="http://schemas.microsoft.com/office/powerpoint/2010/main" val="370270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a quote on the slide.</a:t>
            </a:r>
          </a:p>
          <a:p>
            <a:pPr marL="171450" marR="0" indent="-171450" algn="l" defTabSz="913317"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latin typeface="+mn-lt"/>
                <a:ea typeface="+mn-ea"/>
                <a:cs typeface="+mn-cs"/>
              </a:rPr>
              <a:t>Comment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Alternative to healthy conflict is not agreement, but apathy and disengagement, even passive aggression) and</a:t>
            </a:r>
            <a:r>
              <a:rPr lang="en-US" sz="1200" kern="1200" baseline="0" dirty="0">
                <a:solidFill>
                  <a:schemeClr val="tx1"/>
                </a:solidFill>
                <a:latin typeface="+mn-lt"/>
                <a:ea typeface="+mn-ea"/>
                <a:cs typeface="+mn-cs"/>
              </a:rPr>
              <a:t> as a result, </a:t>
            </a:r>
            <a:r>
              <a:rPr lang="en-US" sz="1200" kern="1200" dirty="0">
                <a:solidFill>
                  <a:schemeClr val="tx1"/>
                </a:solidFill>
                <a:latin typeface="+mn-lt"/>
                <a:ea typeface="+mn-ea"/>
                <a:cs typeface="+mn-cs"/>
              </a:rPr>
              <a:t>lower performance.”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10</a:t>
            </a:fld>
            <a:endParaRPr lang="en-GB" dirty="0">
              <a:solidFill>
                <a:prstClr val="black"/>
              </a:solidFill>
              <a:latin typeface="Calibri"/>
            </a:endParaRPr>
          </a:p>
        </p:txBody>
      </p:sp>
    </p:spTree>
    <p:extLst>
      <p:ext uri="{BB962C8B-B14F-4D97-AF65-F5344CB8AC3E}">
        <p14:creationId xmlns:p14="http://schemas.microsoft.com/office/powerpoint/2010/main" val="67255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a:t>
            </a:r>
            <a:r>
              <a:rPr lang="en-US" dirty="0"/>
              <a:t>Before we go into the techniques of conflict</a:t>
            </a:r>
            <a:r>
              <a:rPr lang="en-US" baseline="0" dirty="0"/>
              <a:t> resolution</a:t>
            </a:r>
            <a:r>
              <a:rPr lang="en-US" dirty="0"/>
              <a:t>, it’s really useful to first understand</a:t>
            </a:r>
            <a:r>
              <a:rPr lang="en-US" baseline="0" dirty="0"/>
              <a:t> what’s going on when we are engaged in conflict.”</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11</a:t>
            </a:fld>
            <a:endParaRPr lang="en-GB" dirty="0"/>
          </a:p>
        </p:txBody>
      </p:sp>
    </p:spTree>
    <p:extLst>
      <p:ext uri="{BB962C8B-B14F-4D97-AF65-F5344CB8AC3E}">
        <p14:creationId xmlns:p14="http://schemas.microsoft.com/office/powerpoint/2010/main" val="328764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a:t>
            </a:r>
            <a:r>
              <a:rPr lang="en-GB" b="0" dirty="0"/>
              <a:t>First, raise you hand if you find engaging in conflict</a:t>
            </a:r>
            <a:r>
              <a:rPr lang="en-GB" b="0" baseline="0" dirty="0"/>
              <a:t> easily.”</a:t>
            </a:r>
          </a:p>
          <a:p>
            <a:pPr marL="171450" indent="-171450">
              <a:buFont typeface="Arial"/>
              <a:buChar char="•"/>
            </a:pPr>
            <a:r>
              <a:rPr lang="en-GB" b="0" baseline="0" dirty="0"/>
              <a:t>Now think about the questions on the slide. Work with your neighbour.”</a:t>
            </a:r>
          </a:p>
        </p:txBody>
      </p:sp>
    </p:spTree>
    <p:extLst>
      <p:ext uri="{BB962C8B-B14F-4D97-AF65-F5344CB8AC3E}">
        <p14:creationId xmlns:p14="http://schemas.microsoft.com/office/powerpoint/2010/main" val="674626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a:t>
            </a:r>
            <a:r>
              <a:rPr lang="en-GB" b="0" dirty="0"/>
              <a:t>This is how TKI works </a:t>
            </a:r>
            <a:r>
              <a:rPr lang="mr-IN" b="0" dirty="0"/>
              <a:t>–</a:t>
            </a:r>
            <a:r>
              <a:rPr lang="en-GB" b="0" dirty="0"/>
              <a:t> you get five different styles of dealing with conflict using two dimensions</a:t>
            </a:r>
            <a:r>
              <a:rPr lang="en-GB" b="0" baseline="0" dirty="0"/>
              <a:t> </a:t>
            </a:r>
            <a:r>
              <a:rPr lang="mr-IN" b="0" baseline="0" dirty="0"/>
              <a:t>–</a:t>
            </a:r>
            <a:r>
              <a:rPr lang="en-GB" b="0" baseline="0" dirty="0"/>
              <a:t> cooperativeness (High/Low) and assertiveness (High/Low).”</a:t>
            </a:r>
          </a:p>
        </p:txBody>
      </p:sp>
      <p:sp>
        <p:nvSpPr>
          <p:cNvPr id="4" name="Slide Number Placeholder 3"/>
          <p:cNvSpPr>
            <a:spLocks noGrp="1"/>
          </p:cNvSpPr>
          <p:nvPr>
            <p:ph type="sldNum" sz="quarter" idx="10"/>
          </p:nvPr>
        </p:nvSpPr>
        <p:spPr/>
        <p:txBody>
          <a:bodyPr/>
          <a:lstStyle/>
          <a:p>
            <a:fld id="{BE180A2F-87DD-45D6-BC3F-F139ED9AC662}" type="slidenum">
              <a:rPr lang="en-GB" smtClean="0"/>
              <a:t>13</a:t>
            </a:fld>
            <a:endParaRPr lang="en-GB" dirty="0"/>
          </a:p>
        </p:txBody>
      </p:sp>
    </p:spTree>
    <p:extLst>
      <p:ext uri="{BB962C8B-B14F-4D97-AF65-F5344CB8AC3E}">
        <p14:creationId xmlns:p14="http://schemas.microsoft.com/office/powerpoint/2010/main" val="373042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a:t>Trainer’s notes</a:t>
            </a:r>
          </a:p>
          <a:p>
            <a:endParaRPr lang="en-GB" sz="1200" b="0" i="0" u="none" strike="noStrike" kern="1200">
              <a:solidFill>
                <a:schemeClr val="tx1"/>
              </a:solidFill>
              <a:effectLst/>
              <a:latin typeface="+mn-lt"/>
              <a:ea typeface="+mn-ea"/>
              <a:cs typeface="+mn-cs"/>
            </a:endParaRPr>
          </a:p>
          <a:p>
            <a:pPr marL="171450" indent="-171450">
              <a:buFont typeface="Arial"/>
              <a:buChar char="•"/>
            </a:pPr>
            <a:r>
              <a:rPr lang="en-GB" sz="1200" b="0" i="0" u="none" strike="noStrike" kern="1200">
                <a:solidFill>
                  <a:schemeClr val="tx1"/>
                </a:solidFill>
                <a:effectLst/>
                <a:latin typeface="+mn-lt"/>
                <a:ea typeface="+mn-ea"/>
                <a:cs typeface="+mn-cs"/>
              </a:rPr>
              <a:t>“When we encounter</a:t>
            </a:r>
            <a:r>
              <a:rPr lang="en-GB" sz="1200" b="0" i="0" u="none" strike="noStrike" kern="1200" baseline="0">
                <a:solidFill>
                  <a:schemeClr val="tx1"/>
                </a:solidFill>
                <a:effectLst/>
                <a:latin typeface="+mn-lt"/>
                <a:ea typeface="+mn-ea"/>
                <a:cs typeface="+mn-cs"/>
              </a:rPr>
              <a:t> people with differing interpretations of Facts, difficult Feelings and different impact on their Identity, the conversation can spiral down into the battle of messages.”</a:t>
            </a:r>
            <a:endParaRPr lang="en-US" b="1"/>
          </a:p>
        </p:txBody>
      </p:sp>
    </p:spTree>
    <p:extLst>
      <p:ext uri="{BB962C8B-B14F-4D97-AF65-F5344CB8AC3E}">
        <p14:creationId xmlns:p14="http://schemas.microsoft.com/office/powerpoint/2010/main" val="414460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a:t>Trainer’s notes</a:t>
            </a:r>
          </a:p>
          <a:p>
            <a:endParaRPr lang="en-GB" sz="1200" b="0" i="0" u="none" strike="noStrike" kern="1200">
              <a:solidFill>
                <a:schemeClr val="tx1"/>
              </a:solidFill>
              <a:effectLst/>
              <a:latin typeface="+mn-lt"/>
              <a:ea typeface="+mn-ea"/>
              <a:cs typeface="+mn-cs"/>
            </a:endParaRPr>
          </a:p>
          <a:p>
            <a:pPr marL="171450" indent="-171450">
              <a:buFont typeface="Arial"/>
              <a:buChar char="•"/>
            </a:pPr>
            <a:r>
              <a:rPr lang="en-GB" sz="1200" b="0" i="0" u="none" strike="noStrike" kern="1200">
                <a:solidFill>
                  <a:schemeClr val="tx1"/>
                </a:solidFill>
                <a:effectLst/>
                <a:latin typeface="+mn-lt"/>
                <a:ea typeface="+mn-ea"/>
                <a:cs typeface="+mn-cs"/>
              </a:rPr>
              <a:t>“Our goal is to shift</a:t>
            </a:r>
            <a:r>
              <a:rPr lang="en-GB" sz="1200" b="0" i="0" u="none" strike="noStrike" kern="1200" baseline="0">
                <a:solidFill>
                  <a:schemeClr val="tx1"/>
                </a:solidFill>
                <a:effectLst/>
                <a:latin typeface="+mn-lt"/>
                <a:ea typeface="+mn-ea"/>
                <a:cs typeface="+mn-cs"/>
              </a:rPr>
              <a:t> the mode towards a learning conversation.”</a:t>
            </a:r>
            <a:endParaRPr lang="en-US" b="1"/>
          </a:p>
        </p:txBody>
      </p:sp>
    </p:spTree>
    <p:extLst>
      <p:ext uri="{BB962C8B-B14F-4D97-AF65-F5344CB8AC3E}">
        <p14:creationId xmlns:p14="http://schemas.microsoft.com/office/powerpoint/2010/main" val="414460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pPr marL="0" marR="0" indent="0" algn="l" defTabSz="913317" rtl="0" eaLnBrk="1" fontAlgn="auto" latinLnBrk="0" hangingPunct="1">
              <a:lnSpc>
                <a:spcPct val="100000"/>
              </a:lnSpc>
              <a:spcBef>
                <a:spcPts val="0"/>
              </a:spcBef>
              <a:spcAft>
                <a:spcPts val="0"/>
              </a:spcAft>
              <a:buClrTx/>
              <a:buSzTx/>
              <a:buFontTx/>
              <a:buNone/>
              <a:tabLst/>
              <a:defRPr/>
            </a:pPr>
            <a:endParaRPr lang="en-US" b="1" dirty="0"/>
          </a:p>
          <a:p>
            <a:pPr marL="171450" indent="-171450">
              <a:buFont typeface="Arial"/>
              <a:buChar char="•"/>
            </a:pPr>
            <a:r>
              <a:rPr lang="en-GB" sz="1200" b="0" i="0" u="none" strike="noStrike" kern="1200" dirty="0">
                <a:solidFill>
                  <a:schemeClr val="tx1"/>
                </a:solidFill>
                <a:effectLst/>
                <a:latin typeface="+mn-lt"/>
                <a:ea typeface="+mn-ea"/>
                <a:cs typeface="+mn-cs"/>
              </a:rPr>
              <a:t>“I</a:t>
            </a:r>
            <a:r>
              <a:rPr lang="en-GB" sz="1200" b="0" i="0" u="none" strike="noStrike" kern="1200" baseline="0" dirty="0">
                <a:solidFill>
                  <a:schemeClr val="tx1"/>
                </a:solidFill>
                <a:effectLst/>
                <a:latin typeface="+mn-lt"/>
                <a:ea typeface="+mn-ea"/>
                <a:cs typeface="+mn-cs"/>
              </a:rPr>
              <a:t> am going to take you through the simple but highly effective framework of conflict resolution.”</a:t>
            </a:r>
          </a:p>
          <a:p>
            <a:pPr marL="171450" marR="0" indent="-171450" algn="l" defTabSz="913317" rtl="0" eaLnBrk="1" fontAlgn="auto" latinLnBrk="0" hangingPunct="1">
              <a:lnSpc>
                <a:spcPct val="100000"/>
              </a:lnSpc>
              <a:spcBef>
                <a:spcPts val="0"/>
              </a:spcBef>
              <a:spcAft>
                <a:spcPts val="0"/>
              </a:spcAft>
              <a:buClrTx/>
              <a:buSzTx/>
              <a:buFont typeface="Arial"/>
              <a:buChar char="•"/>
              <a:tabLst/>
              <a:defRPr/>
            </a:pPr>
            <a:r>
              <a:rPr lang="en-GB" sz="1200" b="0" i="0" u="none" strike="noStrike" kern="1200" baseline="0" dirty="0">
                <a:solidFill>
                  <a:schemeClr val="tx1"/>
                </a:solidFill>
                <a:effectLst/>
                <a:latin typeface="+mn-lt"/>
                <a:ea typeface="+mn-ea"/>
                <a:cs typeface="+mn-cs"/>
              </a:rPr>
              <a:t>“The first step is something you do BEFORE you have the conflict resolution conversation. </a:t>
            </a:r>
            <a:r>
              <a:rPr lang="en-GB" sz="1200" b="0" i="0" u="none" strike="noStrike" kern="1200" dirty="0">
                <a:solidFill>
                  <a:schemeClr val="tx1"/>
                </a:solidFill>
                <a:effectLst/>
                <a:latin typeface="+mn-lt"/>
                <a:ea typeface="+mn-ea"/>
                <a:cs typeface="+mn-cs"/>
              </a:rPr>
              <a:t>What makes conflict difficult to resolve</a:t>
            </a:r>
            <a:r>
              <a:rPr lang="en-GB" sz="1200" b="0" i="0" u="none" strike="noStrike" kern="1200" baseline="0" dirty="0">
                <a:solidFill>
                  <a:schemeClr val="tx1"/>
                </a:solidFill>
                <a:effectLst/>
                <a:latin typeface="+mn-lt"/>
                <a:ea typeface="+mn-ea"/>
                <a:cs typeface="+mn-cs"/>
              </a:rPr>
              <a:t> is that we have three different conversations going on in our heads at the same time. There is a conversation about facts, feelings, and identity. You prepare by sorting our FACTS, FEELINGS, AND IDENTITY issues.”</a:t>
            </a:r>
            <a:endParaRPr lang="en-GB" sz="1200" b="0" i="0" u="none" strike="noStrike" kern="1200" dirty="0">
              <a:solidFill>
                <a:schemeClr val="tx1"/>
              </a:solidFill>
              <a:effectLst/>
              <a:latin typeface="+mn-lt"/>
              <a:ea typeface="+mn-ea"/>
              <a:cs typeface="+mn-cs"/>
            </a:endParaRPr>
          </a:p>
          <a:p>
            <a:pPr marL="171450" indent="-171450">
              <a:buFont typeface="Arial"/>
              <a:buChar char="•"/>
            </a:pPr>
            <a:endParaRPr lang="en-US" sz="1200" b="0" kern="0" dirty="0">
              <a:solidFill>
                <a:sysClr val="window" lastClr="FFFFFF"/>
              </a:solidFill>
              <a:latin typeface="+mn-lt"/>
              <a:ea typeface="Calibri"/>
              <a:cs typeface="Calibri"/>
            </a:endParaRPr>
          </a:p>
          <a:p>
            <a:pPr marL="171450" indent="-171450">
              <a:buFont typeface="Arial"/>
              <a:buChar char="•"/>
            </a:pP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a:t>Trainer’s notes</a:t>
            </a:r>
          </a:p>
          <a:p>
            <a:endParaRPr lang="en-GB" sz="1200" b="0" i="0" u="none" strike="noStrike" kern="1200">
              <a:solidFill>
                <a:schemeClr val="tx1"/>
              </a:solidFill>
              <a:effectLst/>
              <a:latin typeface="+mn-lt"/>
              <a:ea typeface="+mn-ea"/>
              <a:cs typeface="+mn-cs"/>
            </a:endParaRPr>
          </a:p>
          <a:p>
            <a:pPr marL="171450" indent="-171450">
              <a:buFont typeface="Arial"/>
              <a:buChar char="•"/>
            </a:pPr>
            <a:r>
              <a:rPr lang="en-GB" sz="1200" b="0" i="0" u="none" strike="noStrike" kern="1200">
                <a:solidFill>
                  <a:schemeClr val="tx1"/>
                </a:solidFill>
                <a:effectLst/>
                <a:latin typeface="+mn-lt"/>
                <a:ea typeface="+mn-ea"/>
                <a:cs typeface="+mn-cs"/>
              </a:rPr>
              <a:t>“First, let’s deal with the FACTS.”</a:t>
            </a:r>
          </a:p>
          <a:p>
            <a:pPr marL="171450" indent="-171450">
              <a:buFont typeface="Arial"/>
              <a:buChar char="•"/>
            </a:pPr>
            <a:r>
              <a:rPr lang="en-GB" sz="1200" b="0" i="0" u="none" strike="noStrike" kern="1200">
                <a:solidFill>
                  <a:schemeClr val="tx1"/>
                </a:solidFill>
                <a:effectLst/>
                <a:latin typeface="+mn-lt"/>
                <a:ea typeface="+mn-ea"/>
                <a:cs typeface="+mn-cs"/>
              </a:rPr>
              <a:t>Read the</a:t>
            </a:r>
            <a:r>
              <a:rPr lang="en-GB" sz="1200" b="0" i="0" u="none" strike="noStrike" kern="1200" baseline="0">
                <a:solidFill>
                  <a:schemeClr val="tx1"/>
                </a:solidFill>
                <a:effectLst/>
                <a:latin typeface="+mn-lt"/>
                <a:ea typeface="+mn-ea"/>
                <a:cs typeface="+mn-cs"/>
              </a:rPr>
              <a:t> slide.</a:t>
            </a:r>
            <a:endParaRPr lang="en-US" sz="1200" b="0" kern="0">
              <a:solidFill>
                <a:sysClr val="window" lastClr="FFFFFF"/>
              </a:solidFill>
              <a:latin typeface="+mn-lt"/>
              <a:ea typeface="Calibri"/>
              <a:cs typeface="Calibri"/>
            </a:endParaRPr>
          </a:p>
          <a:p>
            <a:pPr marL="0" marR="0" lvl="0" indent="0" algn="l" defTabSz="906305" rtl="0" eaLnBrk="1" fontAlgn="auto" latinLnBrk="0" hangingPunct="1">
              <a:lnSpc>
                <a:spcPct val="100000"/>
              </a:lnSpc>
              <a:spcBef>
                <a:spcPts val="0"/>
              </a:spcBef>
              <a:spcAft>
                <a:spcPts val="0"/>
              </a:spcAft>
              <a:buClrTx/>
              <a:buSzTx/>
              <a:buFontTx/>
              <a:buNone/>
              <a:tabLst/>
              <a:defRPr/>
            </a:pPr>
            <a:endParaRPr lang="en-US" sz="1200" b="1" kern="0">
              <a:solidFill>
                <a:sysClr val="window" lastClr="FFFFFF"/>
              </a:solidFill>
              <a:latin typeface="+mn-lt"/>
              <a:ea typeface="Calibri"/>
              <a:cs typeface="Calibri"/>
            </a:endParaRPr>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17</a:t>
            </a:fld>
            <a:endParaRPr lang="en-GB">
              <a:solidFill>
                <a:prstClr val="black"/>
              </a:solidFill>
              <a:latin typeface="Calibri"/>
            </a:endParaRPr>
          </a:p>
        </p:txBody>
      </p:sp>
    </p:spTree>
    <p:extLst>
      <p:ext uri="{BB962C8B-B14F-4D97-AF65-F5344CB8AC3E}">
        <p14:creationId xmlns:p14="http://schemas.microsoft.com/office/powerpoint/2010/main" val="2637224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a:t>Trainer’s notes</a:t>
            </a:r>
          </a:p>
          <a:p>
            <a:endParaRPr lang="en-GB" sz="1200" b="0" i="0" u="none" strike="noStrike" kern="1200">
              <a:solidFill>
                <a:schemeClr val="tx1"/>
              </a:solidFill>
              <a:effectLst/>
              <a:latin typeface="+mn-lt"/>
              <a:ea typeface="+mn-ea"/>
              <a:cs typeface="+mn-cs"/>
            </a:endParaRPr>
          </a:p>
          <a:p>
            <a:pPr marL="171450" indent="-171450">
              <a:buFont typeface="Arial"/>
              <a:buChar char="•"/>
            </a:pPr>
            <a:r>
              <a:rPr lang="en-GB" sz="1200" b="0" i="0" u="none" strike="noStrike" kern="1200">
                <a:solidFill>
                  <a:schemeClr val="tx1"/>
                </a:solidFill>
                <a:effectLst/>
                <a:latin typeface="+mn-lt"/>
                <a:ea typeface="+mn-ea"/>
                <a:cs typeface="+mn-cs"/>
              </a:rPr>
              <a:t>“It brings us to the important distinction between BLAME</a:t>
            </a:r>
            <a:r>
              <a:rPr lang="en-GB" sz="1200" b="0" i="0" u="none" strike="noStrike" kern="1200" baseline="0">
                <a:solidFill>
                  <a:schemeClr val="tx1"/>
                </a:solidFill>
                <a:effectLst/>
                <a:latin typeface="+mn-lt"/>
                <a:ea typeface="+mn-ea"/>
                <a:cs typeface="+mn-cs"/>
              </a:rPr>
              <a:t> and CONTRIBUTION.</a:t>
            </a:r>
          </a:p>
          <a:p>
            <a:pPr marL="171450" indent="-171450">
              <a:buFont typeface="Arial"/>
              <a:buChar char="•"/>
            </a:pPr>
            <a:r>
              <a:rPr lang="en-GB" sz="1200" b="0" i="0" u="none" strike="noStrike" kern="1200" baseline="0">
                <a:solidFill>
                  <a:schemeClr val="tx1"/>
                </a:solidFill>
                <a:effectLst/>
                <a:latin typeface="+mn-lt"/>
                <a:ea typeface="+mn-ea"/>
                <a:cs typeface="+mn-cs"/>
              </a:rPr>
              <a:t>Read the slide</a:t>
            </a:r>
            <a:r>
              <a:rPr lang="en-US" sz="1200" b="0" i="0" u="none" strike="noStrike" kern="0" baseline="0">
                <a:solidFill>
                  <a:sysClr val="window" lastClr="FFFFFF"/>
                </a:solidFill>
                <a:effectLst/>
                <a:latin typeface="+mn-lt"/>
                <a:ea typeface="Calibri"/>
                <a:cs typeface="Calibri"/>
              </a:rPr>
              <a:t>.</a:t>
            </a:r>
            <a:endParaRPr lang="en-GB" b="1"/>
          </a:p>
          <a:p>
            <a:pPr marL="171450" indent="-171450">
              <a:buFont typeface="Arial"/>
              <a:buChar char="•"/>
            </a:pPr>
            <a:r>
              <a:rPr lang="en-GB" b="0"/>
              <a:t>“Focusing</a:t>
            </a:r>
            <a:r>
              <a:rPr lang="en-GB" b="0" baseline="0"/>
              <a:t> on blame is a bad idea because it inhibits our ability to learn what’s really causing the problem and what to do about it to correct it.”</a:t>
            </a:r>
          </a:p>
          <a:p>
            <a:pPr marL="171450" indent="-171450">
              <a:buFont typeface="Arial"/>
              <a:buChar char="•"/>
            </a:pPr>
            <a:r>
              <a:rPr lang="en-GB" b="0" baseline="0"/>
              <a:t>You can use your own example, or an example below:</a:t>
            </a:r>
          </a:p>
          <a:p>
            <a:pPr marL="171450" indent="-171450">
              <a:buFont typeface="Arial"/>
              <a:buChar char="•"/>
            </a:pPr>
            <a:r>
              <a:rPr lang="en-GB" b="0" baseline="0"/>
              <a:t>“For example, the tub overruns and ruins the ceiling in the living room. Whose fault is it?</a:t>
            </a:r>
          </a:p>
          <a:p>
            <a:pPr marL="171450" indent="-171450">
              <a:buFontTx/>
              <a:buChar char="-"/>
            </a:pPr>
            <a:r>
              <a:rPr lang="en-GB" b="0" baseline="0"/>
              <a:t>The husband who forgot to turn it off?</a:t>
            </a:r>
          </a:p>
          <a:p>
            <a:pPr marL="171450" indent="-171450">
              <a:buFontTx/>
              <a:buChar char="-"/>
            </a:pPr>
            <a:r>
              <a:rPr lang="en-GB" b="0" baseline="0"/>
              <a:t>The wife who called the husband to come downstairs?</a:t>
            </a:r>
          </a:p>
          <a:p>
            <a:pPr marL="171450" indent="-171450">
              <a:buFontTx/>
              <a:buChar char="-"/>
            </a:pPr>
            <a:r>
              <a:rPr lang="en-GB" b="0" baseline="0"/>
              <a:t>The manufacturer who designed the overflow drain too small?</a:t>
            </a:r>
          </a:p>
          <a:p>
            <a:pPr marL="171450" indent="-171450">
              <a:buFontTx/>
              <a:buChar char="-"/>
            </a:pPr>
            <a:r>
              <a:rPr lang="en-GB" b="0" baseline="0"/>
              <a:t>The plumber who forgot to mention it?”</a:t>
            </a:r>
          </a:p>
          <a:p>
            <a:pPr marL="171450" indent="-171450">
              <a:buFont typeface="Arial"/>
              <a:buChar char="•"/>
            </a:pPr>
            <a:r>
              <a:rPr lang="en-GB" b="0" baseline="0"/>
              <a:t>“Who contributed to the problem? All of the above. When you goal is fixing the ceiling, finding who to blame is a waste of time. Also it doesn’t help you to avoid it going forward.”</a:t>
            </a:r>
          </a:p>
          <a:p>
            <a:pPr marL="171450" indent="-171450">
              <a:buFont typeface="Arial"/>
              <a:buChar char="•"/>
            </a:pPr>
            <a:r>
              <a:rPr lang="en-GB" b="0" baseline="0"/>
              <a:t>“There are a couple of hard-to-spot contributions:</a:t>
            </a:r>
          </a:p>
          <a:p>
            <a:pPr marL="171450" indent="-171450">
              <a:buFontTx/>
              <a:buChar char="-"/>
            </a:pPr>
            <a:r>
              <a:rPr lang="en-GB" b="0" baseline="0"/>
              <a:t>Avoiding until now (i.e., a remark that you boss gives you just drives you crazy for years).</a:t>
            </a:r>
          </a:p>
          <a:p>
            <a:pPr marL="171450" indent="-171450">
              <a:buFontTx/>
              <a:buChar char="-"/>
            </a:pPr>
            <a:r>
              <a:rPr lang="en-GB" b="0" baseline="0"/>
              <a:t>Being unapproachable/judgemental, unfriendly.”</a:t>
            </a:r>
          </a:p>
          <a:p>
            <a:pPr marL="171450" indent="-171450">
              <a:buFontTx/>
              <a:buChar char="-"/>
            </a:pPr>
            <a:endParaRPr lang="en-GB" b="1" baseline="0"/>
          </a:p>
        </p:txBody>
      </p:sp>
      <p:sp>
        <p:nvSpPr>
          <p:cNvPr id="4" name="Slide Number Placeholder 3"/>
          <p:cNvSpPr>
            <a:spLocks noGrp="1"/>
          </p:cNvSpPr>
          <p:nvPr>
            <p:ph type="sldNum" sz="quarter" idx="10"/>
          </p:nvPr>
        </p:nvSpPr>
        <p:spPr>
          <a:xfrm>
            <a:off x="11387671" y="10741919"/>
            <a:ext cx="8711777" cy="565468"/>
          </a:xfrm>
          <a:prstGeom prst="rect">
            <a:avLst/>
          </a:prstGeom>
        </p:spPr>
        <p:txBody>
          <a:bodyPr/>
          <a:lstStyle/>
          <a:p>
            <a:pPr defTabSz="1792148">
              <a:defRPr/>
            </a:pPr>
            <a:fld id="{BE180A2F-87DD-45D6-BC3F-F139ED9AC662}" type="slidenum">
              <a:rPr lang="en-GB" kern="1200" smtClean="0">
                <a:solidFill>
                  <a:prstClr val="black"/>
                </a:solidFill>
                <a:latin typeface="Calibri"/>
              </a:rPr>
              <a:pPr defTabSz="1792148">
                <a:defRPr/>
              </a:pPr>
              <a:t>18</a:t>
            </a:fld>
            <a:endParaRPr lang="en-GB" kern="1200">
              <a:solidFill>
                <a:prstClr val="black"/>
              </a:solidFill>
              <a:latin typeface="Calibri"/>
            </a:endParaRPr>
          </a:p>
        </p:txBody>
      </p:sp>
    </p:spTree>
    <p:extLst>
      <p:ext uri="{BB962C8B-B14F-4D97-AF65-F5344CB8AC3E}">
        <p14:creationId xmlns:p14="http://schemas.microsoft.com/office/powerpoint/2010/main" val="441797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805" name="Shape 805"/>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“Next, you also need to deal with your FEELINGS.”</a:t>
            </a:r>
          </a:p>
          <a:p>
            <a:pPr marL="171450" indent="-171450">
              <a:buFont typeface="Arial"/>
              <a:buChar char="•"/>
            </a:pPr>
            <a:r>
              <a:rPr lang="en-GB" sz="1200" b="0" i="0" u="none" strike="noStrike" kern="1200" dirty="0">
                <a:solidFill>
                  <a:schemeClr val="tx1"/>
                </a:solidFill>
                <a:effectLst/>
                <a:latin typeface="+mn-lt"/>
                <a:ea typeface="+mn-ea"/>
                <a:cs typeface="+mn-cs"/>
              </a:rPr>
              <a:t>Read the</a:t>
            </a:r>
            <a:r>
              <a:rPr lang="en-GB" sz="1200" b="0" i="0" u="none" strike="noStrike" kern="1200" baseline="0" dirty="0">
                <a:solidFill>
                  <a:schemeClr val="tx1"/>
                </a:solidFill>
                <a:effectLst/>
                <a:latin typeface="+mn-lt"/>
                <a:ea typeface="+mn-ea"/>
                <a:cs typeface="+mn-cs"/>
              </a:rPr>
              <a:t> first two bullets on the slide. Comment:</a:t>
            </a:r>
          </a:p>
          <a:p>
            <a:pPr marL="171450" marR="0" indent="-171450" algn="l" defTabSz="913317" rtl="0" eaLnBrk="1" fontAlgn="auto" latinLnBrk="0" hangingPunct="1">
              <a:lnSpc>
                <a:spcPct val="100000"/>
              </a:lnSpc>
              <a:spcBef>
                <a:spcPts val="0"/>
              </a:spcBef>
              <a:spcAft>
                <a:spcPts val="0"/>
              </a:spcAft>
              <a:buClrTx/>
              <a:buSzTx/>
              <a:buFont typeface="Arial"/>
              <a:buChar char="•"/>
              <a:tabLst/>
              <a:defRPr/>
            </a:pPr>
            <a:r>
              <a:rPr lang="en-US" baseline="0" dirty="0"/>
              <a:t>“Put a label on your emotion. Unfortunately, this is not something they teach you at school, and I very often meet fully grown up adults that have no ideal how they feel! Once you understand how you feel, write it down. Read it aloud to yourself or to a trusted friend. </a:t>
            </a:r>
            <a:endParaRPr lang="en-GB" sz="1200" b="0" i="0" u="none" strike="noStrike" kern="1200" baseline="0" dirty="0">
              <a:solidFill>
                <a:schemeClr val="tx1"/>
              </a:solidFill>
              <a:effectLst/>
              <a:latin typeface="+mn-lt"/>
              <a:ea typeface="+mn-ea"/>
              <a:cs typeface="+mn-cs"/>
            </a:endParaRPr>
          </a:p>
          <a:p>
            <a:pPr marL="171450" indent="-171450">
              <a:buFont typeface="Arial"/>
              <a:buChar char="•"/>
            </a:pPr>
            <a:r>
              <a:rPr lang="en-GB" sz="1200" b="0" i="0" u="none" strike="noStrike" kern="1200" baseline="0" dirty="0">
                <a:solidFill>
                  <a:schemeClr val="tx1"/>
                </a:solidFill>
                <a:effectLst/>
                <a:latin typeface="+mn-lt"/>
                <a:ea typeface="+mn-ea"/>
                <a:cs typeface="+mn-cs"/>
              </a:rPr>
              <a:t>Comment on the third bullet:</a:t>
            </a:r>
            <a:endParaRPr lang="en-US" sz="1200" b="0" i="0" u="none" strike="noStrike" kern="0" baseline="0" dirty="0">
              <a:solidFill>
                <a:sysClr val="window" lastClr="FFFFFF"/>
              </a:solidFill>
              <a:effectLst/>
              <a:latin typeface="+mn-lt"/>
              <a:ea typeface="Calibri"/>
              <a:cs typeface="Calibri"/>
            </a:endParaRPr>
          </a:p>
          <a:p>
            <a:pPr marL="171450" indent="-171450">
              <a:buFont typeface="Arial"/>
              <a:buChar char="•"/>
            </a:pPr>
            <a:r>
              <a:rPr lang="en-US" sz="1200" b="0" i="0" u="none" strike="noStrike" kern="0" baseline="0" dirty="0">
                <a:solidFill>
                  <a:sysClr val="window" lastClr="FFFFFF"/>
                </a:solidFill>
                <a:effectLst/>
                <a:latin typeface="+mn-lt"/>
                <a:ea typeface="Calibri"/>
                <a:cs typeface="Calibri"/>
              </a:rPr>
              <a:t>“</a:t>
            </a:r>
            <a:r>
              <a:rPr lang="en-US" sz="1200" b="0" kern="0" dirty="0">
                <a:solidFill>
                  <a:sysClr val="window" lastClr="FFFFFF"/>
                </a:solidFill>
                <a:latin typeface="+mn-lt"/>
                <a:ea typeface="Tahoma" panose="020B0604030504040204" pitchFamily="34" charset="0"/>
                <a:cs typeface="Calibri"/>
              </a:rPr>
              <a:t>Change your thinking: eliminating fear and anxiety is often impossible. Reducing them is more realistic.”</a:t>
            </a:r>
          </a:p>
          <a:p>
            <a:pPr marL="171450" indent="-171450">
              <a:buFont typeface="Arial"/>
              <a:buChar char="•"/>
            </a:pPr>
            <a:r>
              <a:rPr lang="en-US" sz="1200" b="0" kern="0" dirty="0">
                <a:solidFill>
                  <a:sysClr val="window" lastClr="FFFFFF"/>
                </a:solidFill>
                <a:latin typeface="+mn-lt"/>
                <a:ea typeface="Tahoma" panose="020B0604030504040204" pitchFamily="34" charset="0"/>
                <a:cs typeface="Calibri"/>
              </a:rPr>
              <a:t>Comment on the fourth bullet:</a:t>
            </a:r>
          </a:p>
          <a:p>
            <a:pPr marL="171450" indent="-171450">
              <a:buFont typeface="Arial"/>
              <a:buChar char="•"/>
            </a:pPr>
            <a:r>
              <a:rPr lang="en-US" sz="1200" b="1" kern="0" dirty="0">
                <a:solidFill>
                  <a:sysClr val="window" lastClr="FFFFFF"/>
                </a:solidFill>
                <a:latin typeface="+mn-lt"/>
                <a:ea typeface="Tahoma" panose="020B0604030504040204" pitchFamily="34" charset="0"/>
                <a:cs typeface="Calibri"/>
              </a:rPr>
              <a:t>“</a:t>
            </a:r>
            <a:r>
              <a:rPr lang="en-US" dirty="0"/>
              <a:t>Expressing</a:t>
            </a:r>
            <a:r>
              <a:rPr lang="en-US" baseline="0" dirty="0"/>
              <a:t> your feelings without becoming aggressive is entirely possible. This is what you need to do: express your feelings in the conversation by </a:t>
            </a:r>
            <a:r>
              <a:rPr lang="en-US" i="1" baseline="0" dirty="0"/>
              <a:t>naming </a:t>
            </a:r>
            <a:r>
              <a:rPr lang="en-US" i="0" baseline="0" dirty="0"/>
              <a:t>them, not giving them an emotional outburst.”</a:t>
            </a:r>
            <a:endParaRPr lang="en-US" dirty="0"/>
          </a:p>
          <a:p>
            <a:pPr marL="336556" indent="-336556" defTabSz="1792148">
              <a:buSzPct val="100000"/>
              <a:buChar char="-"/>
              <a:defRPr sz="1200">
                <a:latin typeface="Calibri"/>
                <a:ea typeface="Calibri"/>
                <a:cs typeface="Calibri"/>
                <a:sym typeface="Calibri"/>
              </a:defRP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160850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a:t>
            </a:r>
            <a:r>
              <a:rPr lang="en-US" b="0" dirty="0"/>
              <a:t>By the way, let’s take a position</a:t>
            </a:r>
            <a:r>
              <a:rPr lang="en-US" b="0" baseline="0" dirty="0"/>
              <a:t> here. It is really important to share how you feel. That flies into the face how often we (especially men) try to deal with conflict. We often say “Let’s not get emotional here.” However, it is nearly impossible.”</a:t>
            </a:r>
          </a:p>
          <a:p>
            <a:pPr marL="171450" indent="-171450">
              <a:buFont typeface="Arial"/>
              <a:buChar char="•"/>
            </a:pPr>
            <a:r>
              <a:rPr lang="en-US" b="0" baseline="0" dirty="0"/>
              <a:t>Read the slide.</a:t>
            </a:r>
          </a:p>
          <a:p>
            <a:pPr marL="171450" indent="-171450">
              <a:buFont typeface="Arial"/>
              <a:buChar char="•"/>
            </a:pPr>
            <a:r>
              <a:rPr lang="en-US" b="0" baseline="0" dirty="0"/>
              <a:t>“If you don’t express how you feel about the conflict, you risk that the other person WILL NOT FULLY UNDERSTAND how the situation affected you - and the situation will more likely to repeat itself. We are emotional, not just purely rational beings.”</a:t>
            </a:r>
          </a:p>
          <a:p>
            <a:pPr marL="171450" indent="-171450">
              <a:buFont typeface="Arial"/>
              <a:buChar char="•"/>
            </a:pPr>
            <a:r>
              <a:rPr lang="en-US" b="0" baseline="0" dirty="0"/>
              <a:t>Additional comment:</a:t>
            </a:r>
          </a:p>
          <a:p>
            <a:pPr marL="171450" indent="-171450">
              <a:buFont typeface="Arial"/>
              <a:buChar char="•"/>
            </a:pPr>
            <a:r>
              <a:rPr lang="en-US" b="0" baseline="0" dirty="0"/>
              <a:t>“Sometimes instead of expressing feelings honestly, we hide them behind:</a:t>
            </a:r>
          </a:p>
          <a:p>
            <a:pPr marL="628101" lvl="1" indent="-171450">
              <a:buFont typeface="Arial"/>
              <a:buChar char="•"/>
            </a:pPr>
            <a:r>
              <a:rPr lang="en-US" sz="1200" b="0" baseline="0" dirty="0">
                <a:solidFill>
                  <a:srgbClr val="F8511A"/>
                </a:solidFill>
              </a:rPr>
              <a:t>Character </a:t>
            </a:r>
            <a:r>
              <a:rPr lang="en-US" sz="1200" b="0" dirty="0">
                <a:solidFill>
                  <a:srgbClr val="F8511A"/>
                </a:solidFill>
              </a:rPr>
              <a:t>judgments</a:t>
            </a:r>
            <a:r>
              <a:rPr lang="en-US" sz="1200" b="0" dirty="0">
                <a:solidFill>
                  <a:srgbClr val="2D373F"/>
                </a:solidFill>
              </a:rPr>
              <a:t>:</a:t>
            </a:r>
            <a:r>
              <a:rPr lang="en-US" sz="1200" b="0" dirty="0">
                <a:solidFill>
                  <a:srgbClr val="F8BE0A"/>
                </a:solidFill>
              </a:rPr>
              <a:t> </a:t>
            </a:r>
            <a:r>
              <a:rPr lang="en-US" sz="1200" b="0" dirty="0"/>
              <a:t>“You are so inconsiderate.”</a:t>
            </a:r>
            <a:endParaRPr lang="en-US" sz="1200" b="0" dirty="0">
              <a:latin typeface="Times New Roman"/>
              <a:ea typeface="Times New Roman"/>
              <a:cs typeface="Times New Roman"/>
              <a:sym typeface="Times New Roman"/>
            </a:endParaRPr>
          </a:p>
          <a:p>
            <a:pPr marL="628101" lvl="1" indent="-171450">
              <a:buFont typeface="Arial"/>
              <a:buChar char="•"/>
            </a:pPr>
            <a:r>
              <a:rPr lang="en-US" sz="1200" b="0" dirty="0">
                <a:solidFill>
                  <a:srgbClr val="F8511A"/>
                </a:solidFill>
              </a:rPr>
              <a:t>Attributions of intent</a:t>
            </a:r>
            <a:r>
              <a:rPr lang="en-US" sz="1200" b="0" dirty="0"/>
              <a:t>: “Why were you trying to hurt me?”</a:t>
            </a:r>
          </a:p>
          <a:p>
            <a:pPr marL="628101" lvl="1" indent="-171450">
              <a:buFont typeface="Arial"/>
              <a:buChar char="•"/>
            </a:pPr>
            <a:r>
              <a:rPr lang="en-US" sz="1200" b="0" dirty="0">
                <a:solidFill>
                  <a:srgbClr val="F8511A"/>
                </a:solidFill>
              </a:rPr>
              <a:t>Problem-solving</a:t>
            </a:r>
            <a:r>
              <a:rPr lang="en-US" sz="1200" b="0" dirty="0"/>
              <a:t>: “The answer is for you to call me more often.”</a:t>
            </a:r>
            <a:endParaRPr lang="en-US" b="0" dirty="0"/>
          </a:p>
        </p:txBody>
      </p:sp>
      <p:sp>
        <p:nvSpPr>
          <p:cNvPr id="4" name="Slide Number Placeholder 3"/>
          <p:cNvSpPr>
            <a:spLocks noGrp="1"/>
          </p:cNvSpPr>
          <p:nvPr>
            <p:ph type="sldNum" sz="quarter" idx="10"/>
          </p:nvPr>
        </p:nvSpPr>
        <p:spPr/>
        <p:txBody>
          <a:bodyPr/>
          <a:lstStyle/>
          <a:p>
            <a:fld id="{BE180A2F-87DD-45D6-BC3F-F139ED9AC662}" type="slidenum">
              <a:rPr lang="en-GB" smtClean="0"/>
              <a:t>20</a:t>
            </a:fld>
            <a:endParaRPr lang="en-GB"/>
          </a:p>
        </p:txBody>
      </p:sp>
    </p:spTree>
    <p:extLst>
      <p:ext uri="{BB962C8B-B14F-4D97-AF65-F5344CB8AC3E}">
        <p14:creationId xmlns:p14="http://schemas.microsoft.com/office/powerpoint/2010/main" val="3366484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the slide, conduct the exercise.</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91489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“The next step is to</a:t>
            </a:r>
            <a:r>
              <a:rPr lang="en-GB" sz="1200" b="0" i="0" u="none" strike="noStrike" kern="1200" baseline="0" dirty="0">
                <a:solidFill>
                  <a:schemeClr val="tx1"/>
                </a:solidFill>
                <a:effectLst/>
                <a:latin typeface="+mn-lt"/>
                <a:ea typeface="+mn-ea"/>
                <a:cs typeface="+mn-cs"/>
              </a:rPr>
              <a:t> have a conflict resolution conversation. You start it by e</a:t>
            </a:r>
            <a:r>
              <a:rPr lang="en-GB" sz="1200" b="0" i="0" u="none" strike="noStrike" kern="1200" dirty="0">
                <a:solidFill>
                  <a:schemeClr val="tx1"/>
                </a:solidFill>
                <a:effectLst/>
                <a:latin typeface="+mn-lt"/>
                <a:ea typeface="+mn-ea"/>
                <a:cs typeface="+mn-cs"/>
              </a:rPr>
              <a:t>xploring</a:t>
            </a:r>
            <a:r>
              <a:rPr lang="en-GB" sz="1200" b="0" i="0" u="none" strike="noStrike" kern="1200" baseline="0" dirty="0">
                <a:solidFill>
                  <a:schemeClr val="tx1"/>
                </a:solidFill>
                <a:effectLst/>
                <a:latin typeface="+mn-lt"/>
                <a:ea typeface="+mn-ea"/>
                <a:cs typeface="+mn-cs"/>
              </a:rPr>
              <a:t> both stories.”</a:t>
            </a:r>
            <a:endParaRPr lang="en-US" sz="1200" b="1" dirty="0">
              <a:solidFill>
                <a:srgbClr val="2D373F"/>
              </a:solidFill>
            </a:endParaRPr>
          </a:p>
          <a:p>
            <a:pPr marL="0" indent="0">
              <a:spcBef>
                <a:spcPts val="1200"/>
              </a:spcBef>
              <a:buFont typeface="Arial" panose="020B0604020202020204" pitchFamily="34" charset="0"/>
              <a:buNone/>
            </a:pPr>
            <a:endParaRPr lang="en-US" sz="1200" b="1" dirty="0">
              <a:solidFill>
                <a:srgbClr val="2D373F"/>
              </a:solidFill>
            </a:endParaRPr>
          </a:p>
        </p:txBody>
      </p:sp>
    </p:spTree>
    <p:extLst>
      <p:ext uri="{BB962C8B-B14F-4D97-AF65-F5344CB8AC3E}">
        <p14:creationId xmlns:p14="http://schemas.microsoft.com/office/powerpoint/2010/main" val="4144604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the slide.</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24</a:t>
            </a:fld>
            <a:endParaRPr lang="en-GB">
              <a:solidFill>
                <a:prstClr val="black"/>
              </a:solidFill>
              <a:latin typeface="Calibri"/>
            </a:endParaRPr>
          </a:p>
        </p:txBody>
      </p:sp>
    </p:spTree>
    <p:extLst>
      <p:ext uri="{BB962C8B-B14F-4D97-AF65-F5344CB8AC3E}">
        <p14:creationId xmlns:p14="http://schemas.microsoft.com/office/powerpoint/2010/main" val="6095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“Here are</a:t>
            </a:r>
            <a:r>
              <a:rPr lang="en-GB" sz="1200" b="0" i="0" u="none" strike="noStrike" kern="1200" baseline="0" dirty="0">
                <a:solidFill>
                  <a:schemeClr val="tx1"/>
                </a:solidFill>
                <a:effectLst/>
                <a:latin typeface="+mn-lt"/>
                <a:ea typeface="+mn-ea"/>
                <a:cs typeface="+mn-cs"/>
              </a:rPr>
              <a:t> a couple of examples of engaging in the conflict resolution conversation from two perspectives. Which one do you think is going to work better?”</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25</a:t>
            </a:fld>
            <a:endParaRPr lang="en-GB" dirty="0"/>
          </a:p>
        </p:txBody>
      </p:sp>
    </p:spTree>
    <p:extLst>
      <p:ext uri="{BB962C8B-B14F-4D97-AF65-F5344CB8AC3E}">
        <p14:creationId xmlns:p14="http://schemas.microsoft.com/office/powerpoint/2010/main" val="1245629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“The next step is to make sure you acknowledge each other’s feelings. Here is how you do it.”</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 the slide.</a:t>
            </a:r>
            <a:endParaRPr lang="en-US" b="1" dirty="0"/>
          </a:p>
        </p:txBody>
      </p:sp>
      <p:sp>
        <p:nvSpPr>
          <p:cNvPr id="4" name="Slide Number Placeholder 3"/>
          <p:cNvSpPr>
            <a:spLocks noGrp="1"/>
          </p:cNvSpPr>
          <p:nvPr>
            <p:ph type="sldNum" sz="quarter" idx="10"/>
          </p:nvPr>
        </p:nvSpPr>
        <p:spPr/>
        <p:txBody>
          <a:bodyPr/>
          <a:lstStyle/>
          <a:p>
            <a:fld id="{BE180A2F-87DD-45D6-BC3F-F139ED9AC662}" type="slidenum">
              <a:rPr lang="en-GB" smtClean="0"/>
              <a:t>27</a:t>
            </a:fld>
            <a:endParaRPr lang="en-GB"/>
          </a:p>
        </p:txBody>
      </p:sp>
    </p:spTree>
    <p:extLst>
      <p:ext uri="{BB962C8B-B14F-4D97-AF65-F5344CB8AC3E}">
        <p14:creationId xmlns:p14="http://schemas.microsoft.com/office/powerpoint/2010/main" val="390600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“The next principle of</a:t>
            </a:r>
            <a:r>
              <a:rPr lang="en-GB" sz="1200" b="0" i="0" u="none" strike="noStrike" kern="1200" baseline="0" dirty="0">
                <a:solidFill>
                  <a:schemeClr val="tx1"/>
                </a:solidFill>
                <a:effectLst/>
                <a:latin typeface="+mn-lt"/>
                <a:ea typeface="+mn-ea"/>
                <a:cs typeface="+mn-cs"/>
              </a:rPr>
              <a:t> successful conflict resolution is reframing throughout the conversation.”</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the slide.</a:t>
            </a:r>
            <a:endParaRPr lang="en-US" sz="1200" b="0" i="0" u="none" strike="noStrike" kern="1200" baseline="0" dirty="0">
              <a:solidFill>
                <a:schemeClr val="tx1"/>
              </a:solidFill>
              <a:effectLst/>
              <a:latin typeface="+mn-lt"/>
              <a:ea typeface="+mn-ea"/>
              <a:cs typeface="+mn-cs"/>
            </a:endParaRPr>
          </a:p>
          <a:p>
            <a:pPr marL="171450" indent="-171450">
              <a:buFont typeface="Arial"/>
              <a:buChar char="•"/>
            </a:pPr>
            <a:r>
              <a:rPr lang="en-US" sz="1200" b="0" i="0" u="none" strike="noStrike" kern="1200" baseline="0" dirty="0">
                <a:solidFill>
                  <a:schemeClr val="tx1"/>
                </a:solidFill>
                <a:effectLst/>
                <a:latin typeface="+mn-lt"/>
                <a:ea typeface="+mn-ea"/>
                <a:cs typeface="+mn-cs"/>
              </a:rPr>
              <a:t>“</a:t>
            </a:r>
            <a:r>
              <a:rPr lang="en-US" dirty="0"/>
              <a:t>Remember,</a:t>
            </a:r>
            <a:r>
              <a:rPr lang="en-US" baseline="0" dirty="0"/>
              <a:t> the other person may not be as skilled in the conflict resolution (as you are now </a:t>
            </a:r>
            <a:r>
              <a:rPr lang="en-US" baseline="0" dirty="0">
                <a:sym typeface="Wingdings"/>
              </a:rPr>
              <a:t>), so help them to gently to get out of the ‘blaming’ mindset.”</a:t>
            </a: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29</a:t>
            </a:fld>
            <a:endParaRPr lang="en-GB"/>
          </a:p>
        </p:txBody>
      </p:sp>
    </p:spTree>
    <p:extLst>
      <p:ext uri="{BB962C8B-B14F-4D97-AF65-F5344CB8AC3E}">
        <p14:creationId xmlns:p14="http://schemas.microsoft.com/office/powerpoint/2010/main" val="16772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2491344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“Here is what you can do if their response becomes unproductive.”</a:t>
            </a:r>
          </a:p>
          <a:p>
            <a:pPr marL="171450" indent="-171450">
              <a:buFont typeface="Arial"/>
              <a:buChar char="•"/>
            </a:pPr>
            <a:r>
              <a:rPr lang="en-GB" sz="1200" b="0" i="0" u="none" strike="noStrike" kern="1200" dirty="0">
                <a:solidFill>
                  <a:schemeClr val="tx1"/>
                </a:solidFill>
                <a:effectLst/>
                <a:latin typeface="+mn-lt"/>
                <a:ea typeface="+mn-ea"/>
                <a:cs typeface="+mn-cs"/>
              </a:rPr>
              <a:t>Read the slide.</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30</a:t>
            </a:fld>
            <a:endParaRPr lang="en-GB"/>
          </a:p>
        </p:txBody>
      </p:sp>
    </p:spTree>
    <p:extLst>
      <p:ext uri="{BB962C8B-B14F-4D97-AF65-F5344CB8AC3E}">
        <p14:creationId xmlns:p14="http://schemas.microsoft.com/office/powerpoint/2010/main" val="58613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“Finally, end the conversation by trying to</a:t>
            </a:r>
            <a:r>
              <a:rPr lang="en-GB" sz="1200" b="0" i="0" u="none" strike="noStrike" kern="1200" baseline="0" dirty="0">
                <a:solidFill>
                  <a:schemeClr val="tx1"/>
                </a:solidFill>
                <a:effectLst/>
                <a:latin typeface="+mn-lt"/>
                <a:ea typeface="+mn-ea"/>
                <a:cs typeface="+mn-cs"/>
              </a:rPr>
              <a:t> find a way forward that would work for both of you.”</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298458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the slide.</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Read</a:t>
            </a:r>
            <a:r>
              <a:rPr lang="en-GB" sz="1200" b="0" i="0" u="none" strike="noStrike" kern="1200" baseline="0" dirty="0">
                <a:solidFill>
                  <a:schemeClr val="tx1"/>
                </a:solidFill>
                <a:effectLst/>
                <a:latin typeface="+mn-lt"/>
                <a:ea typeface="+mn-ea"/>
                <a:cs typeface="+mn-cs"/>
              </a:rPr>
              <a:t> the slide.</a:t>
            </a:r>
            <a:endParaRPr lang="en-US" b="1" dirty="0"/>
          </a:p>
        </p:txBody>
      </p:sp>
    </p:spTree>
    <p:extLst>
      <p:ext uri="{BB962C8B-B14F-4D97-AF65-F5344CB8AC3E}">
        <p14:creationId xmlns:p14="http://schemas.microsoft.com/office/powerpoint/2010/main" val="13946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Facilitate </a:t>
            </a:r>
            <a:r>
              <a:rPr lang="en-GB" sz="1200" b="0" i="0" u="none" strike="noStrike" kern="1200" baseline="0" dirty="0">
                <a:solidFill>
                  <a:schemeClr val="tx1"/>
                </a:solidFill>
                <a:effectLst/>
                <a:latin typeface="+mn-lt"/>
                <a:ea typeface="+mn-ea"/>
                <a:cs typeface="+mn-cs"/>
              </a:rPr>
              <a:t>the exercise.</a:t>
            </a:r>
            <a:endParaRPr b="1"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“Now, let’s talk about how</a:t>
            </a:r>
            <a:r>
              <a:rPr lang="en-GB" sz="1200" b="0" i="0" u="none" strike="noStrike" kern="1200" baseline="0" dirty="0">
                <a:solidFill>
                  <a:schemeClr val="tx1"/>
                </a:solidFill>
                <a:effectLst/>
                <a:latin typeface="+mn-lt"/>
                <a:ea typeface="+mn-ea"/>
                <a:cs typeface="+mn-cs"/>
              </a:rPr>
              <a:t> we can effectively mediate conflict resolution </a:t>
            </a:r>
            <a:r>
              <a:rPr lang="mr-IN" sz="1200" b="0" i="0" u="none" strike="noStrike" kern="1200" baseline="0" dirty="0">
                <a:solidFill>
                  <a:schemeClr val="tx1"/>
                </a:solidFill>
                <a:effectLst/>
                <a:latin typeface="+mn-lt"/>
                <a:ea typeface="+mn-ea"/>
                <a:cs typeface="+mn-cs"/>
              </a:rPr>
              <a:t>–</a:t>
            </a:r>
            <a:r>
              <a:rPr lang="en-GB" sz="1200" b="0" i="0" u="none" strike="noStrike" kern="1200" baseline="0" dirty="0">
                <a:solidFill>
                  <a:schemeClr val="tx1"/>
                </a:solidFill>
                <a:effectLst/>
                <a:latin typeface="+mn-lt"/>
                <a:ea typeface="+mn-ea"/>
                <a:cs typeface="+mn-cs"/>
              </a:rPr>
              <a:t> for example, if you have two team members that have a visible conflict.”</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36</a:t>
            </a:fld>
            <a:endParaRPr lang="en-GB"/>
          </a:p>
        </p:txBody>
      </p:sp>
    </p:spTree>
    <p:extLst>
      <p:ext uri="{BB962C8B-B14F-4D97-AF65-F5344CB8AC3E}">
        <p14:creationId xmlns:p14="http://schemas.microsoft.com/office/powerpoint/2010/main" val="3287648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“Before we talk about techniques,</a:t>
            </a:r>
            <a:r>
              <a:rPr lang="en-GB" sz="1200" b="0" i="0" u="none" strike="noStrike" kern="1200" baseline="0" dirty="0">
                <a:solidFill>
                  <a:schemeClr val="tx1"/>
                </a:solidFill>
                <a:effectLst/>
                <a:latin typeface="+mn-lt"/>
                <a:ea typeface="+mn-ea"/>
                <a:cs typeface="+mn-cs"/>
              </a:rPr>
              <a:t> I’d like to hear your thoughts about a question on the slide.”</a:t>
            </a:r>
          </a:p>
          <a:p>
            <a:pPr marL="171450" indent="-171450">
              <a:buFont typeface="Arial"/>
              <a:buChar char="•"/>
            </a:pPr>
            <a:r>
              <a:rPr lang="en-GB" sz="1200" b="0" i="0" u="none" strike="noStrike" kern="1200" baseline="0" dirty="0">
                <a:solidFill>
                  <a:schemeClr val="tx1"/>
                </a:solidFill>
                <a:effectLst/>
                <a:latin typeface="+mn-lt"/>
                <a:ea typeface="+mn-ea"/>
                <a:cs typeface="+mn-cs"/>
              </a:rPr>
              <a:t>Collect opinions.</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996504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“The good</a:t>
            </a:r>
            <a:r>
              <a:rPr lang="en-GB" sz="1200" b="0" i="0" u="none" strike="noStrike" kern="1200" baseline="0" dirty="0">
                <a:solidFill>
                  <a:schemeClr val="tx1"/>
                </a:solidFill>
                <a:effectLst/>
                <a:latin typeface="+mn-lt"/>
                <a:ea typeface="+mn-ea"/>
                <a:cs typeface="+mn-cs"/>
              </a:rPr>
              <a:t> news is that we don’t have to invent another framework for conflict mediation. We can simply adjust the one we used in the first part of this training.”</a:t>
            </a:r>
          </a:p>
          <a:p>
            <a:pPr marL="171450" indent="-171450">
              <a:buFont typeface="Arial"/>
              <a:buChar char="•"/>
            </a:pPr>
            <a:r>
              <a:rPr lang="en-GB" sz="1200" b="0" i="0" u="none" strike="noStrike" kern="1200" baseline="0" dirty="0">
                <a:solidFill>
                  <a:schemeClr val="tx1"/>
                </a:solidFill>
                <a:effectLst/>
                <a:latin typeface="+mn-lt"/>
                <a:ea typeface="+mn-ea"/>
                <a:cs typeface="+mn-cs"/>
              </a:rPr>
              <a:t>Read the framework from the slide. </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r>
              <a:rPr lang="en-GB" b="1" baseline="0" dirty="0"/>
              <a:t>What is the main advantage of drinking espresso instead of americano? It takes less time. </a:t>
            </a:r>
          </a:p>
          <a:p>
            <a:endParaRPr lang="en-GB" b="1" baseline="0" dirty="0"/>
          </a:p>
          <a:p>
            <a:r>
              <a:rPr lang="en-GB" b="1" baseline="0" dirty="0"/>
              <a:t>These four sessions are like drinking shots of espresso. </a:t>
            </a:r>
          </a:p>
          <a:p>
            <a:endParaRPr lang="en-GB" b="1" baseline="0" dirty="0"/>
          </a:p>
          <a:p>
            <a:r>
              <a:rPr lang="en-GB" b="1" baseline="0" dirty="0"/>
              <a:t>First of all, it’s INTENSE. The content has been condensed from roughly four days into four small chunks to save busy managers’ time. Plus research shows that intense bursts of learning are just as effective as long training sessions.</a:t>
            </a:r>
          </a:p>
          <a:p>
            <a:endParaRPr lang="en-GB" b="1" baseline="0" dirty="0"/>
          </a:p>
          <a:p>
            <a:r>
              <a:rPr lang="en-GB" b="1" baseline="0" dirty="0"/>
              <a:t>The trade-off is that we will STRICTLY TIME all activities so that we can deliver the sessions in the short time allotted. Remember we will be learning just as much as if we spent all day discussing these frameworks and research.</a:t>
            </a:r>
          </a:p>
          <a:p>
            <a:endParaRPr lang="en-GB" b="1" baseline="0" dirty="0"/>
          </a:p>
          <a:p>
            <a:r>
              <a:rPr lang="en-GB" b="1" baseline="0" dirty="0"/>
              <a:t>The activities are meant to be TASTERS. If you only manage to go through three questions out of seven, that’s absolutely fine. The exercises will give you enough of a taster to get you started. It’s important to apply what you have learned right after the session, and we will support you.</a:t>
            </a:r>
          </a:p>
        </p:txBody>
      </p:sp>
    </p:spTree>
    <p:extLst>
      <p:ext uri="{BB962C8B-B14F-4D97-AF65-F5344CB8AC3E}">
        <p14:creationId xmlns:p14="http://schemas.microsoft.com/office/powerpoint/2010/main" val="3423704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“Here is what you can do once you got the two parties</a:t>
            </a:r>
            <a:r>
              <a:rPr lang="en-GB" sz="1200" b="0" i="0" u="none" strike="noStrike" kern="1200" baseline="0" dirty="0">
                <a:solidFill>
                  <a:schemeClr val="tx1"/>
                </a:solidFill>
                <a:effectLst/>
                <a:latin typeface="+mn-lt"/>
                <a:ea typeface="+mn-ea"/>
                <a:cs typeface="+mn-cs"/>
              </a:rPr>
              <a:t> in the room together. First, set the right tone for the conversation.”</a:t>
            </a:r>
          </a:p>
          <a:p>
            <a:pPr marL="171450" indent="-171450">
              <a:buFont typeface="Arial"/>
              <a:buChar char="•"/>
            </a:pPr>
            <a:r>
              <a:rPr lang="en-GB" sz="1200" b="0" i="0" u="none" strike="noStrike" kern="1200" baseline="0" dirty="0">
                <a:solidFill>
                  <a:schemeClr val="tx1"/>
                </a:solidFill>
                <a:effectLst/>
                <a:latin typeface="+mn-lt"/>
                <a:ea typeface="+mn-ea"/>
                <a:cs typeface="+mn-cs"/>
              </a:rPr>
              <a:t>Read the slide.</a:t>
            </a:r>
            <a:endParaRPr lang="en-GB" sz="1200" b="0" i="0" u="none" strike="noStrike" kern="1200" dirty="0">
              <a:solidFill>
                <a:schemeClr val="tx1"/>
              </a:solidFill>
              <a:effectLst/>
              <a:latin typeface="+mn-lt"/>
              <a:ea typeface="+mn-ea"/>
              <a:cs typeface="+mn-cs"/>
            </a:endParaRPr>
          </a:p>
          <a:p>
            <a:pPr marL="171450" indent="-171450">
              <a:buFont typeface="Arial"/>
              <a:buChar char="•"/>
            </a:pP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“Next, facilitate</a:t>
            </a:r>
            <a:r>
              <a:rPr lang="en-GB" sz="1200" b="0" i="0" u="none" strike="noStrike" kern="1200" baseline="0" dirty="0">
                <a:solidFill>
                  <a:schemeClr val="tx1"/>
                </a:solidFill>
                <a:effectLst/>
                <a:latin typeface="+mn-lt"/>
                <a:ea typeface="+mn-ea"/>
                <a:cs typeface="+mn-cs"/>
              </a:rPr>
              <a:t> the conversation.”</a:t>
            </a:r>
          </a:p>
          <a:p>
            <a:pPr marL="171450" indent="-171450">
              <a:buFont typeface="Arial"/>
              <a:buChar char="•"/>
            </a:pPr>
            <a:r>
              <a:rPr lang="en-GB" sz="1200" b="0" i="0" u="none" strike="noStrike" kern="1200" baseline="0" dirty="0">
                <a:solidFill>
                  <a:schemeClr val="tx1"/>
                </a:solidFill>
                <a:effectLst/>
                <a:latin typeface="+mn-lt"/>
                <a:ea typeface="+mn-ea"/>
                <a:cs typeface="+mn-cs"/>
              </a:rPr>
              <a:t>Read the slide.</a:t>
            </a: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“Now, let’s practice.”</a:t>
            </a:r>
          </a:p>
          <a:p>
            <a:pPr marL="171450" indent="-171450">
              <a:buFont typeface="Arial"/>
              <a:buChar char="•"/>
            </a:pPr>
            <a:r>
              <a:rPr lang="en-GB" sz="1200" b="0" i="0" u="none" strike="noStrike" kern="1200" dirty="0">
                <a:solidFill>
                  <a:schemeClr val="tx1"/>
                </a:solidFill>
                <a:effectLst/>
                <a:latin typeface="+mn-lt"/>
                <a:ea typeface="+mn-ea"/>
                <a:cs typeface="+mn-cs"/>
              </a:rPr>
              <a:t>Facilitate</a:t>
            </a:r>
            <a:r>
              <a:rPr lang="en-GB" sz="1200" b="0" i="0" u="none" strike="noStrike" kern="1200" baseline="0" dirty="0">
                <a:solidFill>
                  <a:schemeClr val="tx1"/>
                </a:solidFill>
                <a:effectLst/>
                <a:latin typeface="+mn-lt"/>
                <a:ea typeface="+mn-ea"/>
                <a:cs typeface="+mn-cs"/>
              </a:rPr>
              <a:t> the exercise as described on the slide.</a:t>
            </a:r>
          </a:p>
          <a:p>
            <a:pPr marL="171450" indent="-171450">
              <a:buFont typeface="Arial"/>
              <a:buChar char="•"/>
            </a:pPr>
            <a:r>
              <a:rPr lang="en-GB" sz="1200" b="0" i="0" u="none" strike="noStrike" kern="1200" baseline="0" dirty="0">
                <a:solidFill>
                  <a:schemeClr val="tx1"/>
                </a:solidFill>
                <a:effectLst/>
                <a:latin typeface="+mn-lt"/>
                <a:ea typeface="+mn-ea"/>
                <a:cs typeface="+mn-cs"/>
              </a:rPr>
              <a:t>Give people a choice </a:t>
            </a:r>
            <a:r>
              <a:rPr lang="mr-IN" sz="1200" b="0" i="0" u="none" strike="noStrike" kern="1200" baseline="0" dirty="0">
                <a:solidFill>
                  <a:schemeClr val="tx1"/>
                </a:solidFill>
                <a:effectLst/>
                <a:latin typeface="+mn-lt"/>
                <a:ea typeface="+mn-ea"/>
                <a:cs typeface="+mn-cs"/>
              </a:rPr>
              <a:t>–</a:t>
            </a:r>
            <a:r>
              <a:rPr lang="en-GB" sz="1200" b="0" i="0" u="none" strike="noStrike" kern="1200" baseline="0" dirty="0">
                <a:solidFill>
                  <a:schemeClr val="tx1"/>
                </a:solidFill>
                <a:effectLst/>
                <a:latin typeface="+mn-lt"/>
                <a:ea typeface="+mn-ea"/>
                <a:cs typeface="+mn-cs"/>
              </a:rPr>
              <a:t> they can either role play a real situation in their team, or simply use a scenario on the next slide.</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42</a:t>
            </a:fld>
            <a:endParaRPr lang="en-GB" dirty="0"/>
          </a:p>
        </p:txBody>
      </p:sp>
    </p:spTree>
    <p:extLst>
      <p:ext uri="{BB962C8B-B14F-4D97-AF65-F5344CB8AC3E}">
        <p14:creationId xmlns:p14="http://schemas.microsoft.com/office/powerpoint/2010/main" val="3833041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Provide</a:t>
            </a:r>
            <a:r>
              <a:rPr lang="en-GB" sz="1200" b="0" i="0" u="none" strike="noStrike" kern="1200" baseline="0" dirty="0">
                <a:solidFill>
                  <a:schemeClr val="tx1"/>
                </a:solidFill>
                <a:effectLst/>
                <a:latin typeface="+mn-lt"/>
                <a:ea typeface="+mn-ea"/>
                <a:cs typeface="+mn-cs"/>
              </a:rPr>
              <a:t> this scenario to the participants in case they don’t have their own situation to role play.</a:t>
            </a:r>
            <a:endParaRPr lang="en-US" b="1" dirty="0"/>
          </a:p>
        </p:txBody>
      </p:sp>
    </p:spTree>
    <p:extLst>
      <p:ext uri="{BB962C8B-B14F-4D97-AF65-F5344CB8AC3E}">
        <p14:creationId xmlns:p14="http://schemas.microsoft.com/office/powerpoint/2010/main" val="582848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“Finally, as we said at the beginning of the session, not all conflict is bad or</a:t>
            </a:r>
            <a:r>
              <a:rPr lang="en-GB" sz="1200" b="0" i="0" u="none" strike="noStrike" kern="1200" baseline="0" dirty="0">
                <a:solidFill>
                  <a:schemeClr val="tx1"/>
                </a:solidFill>
                <a:effectLst/>
                <a:latin typeface="+mn-lt"/>
                <a:ea typeface="+mn-ea"/>
                <a:cs typeface="+mn-cs"/>
              </a:rPr>
              <a:t> difficult. How do we encourage healthy conflict? Here are three simple but effective strategies how you could do it with your team. </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44</a:t>
            </a:fld>
            <a:endParaRPr lang="en-GB" dirty="0">
              <a:solidFill>
                <a:prstClr val="black"/>
              </a:solidFill>
              <a:latin typeface="Calibri"/>
            </a:endParaRPr>
          </a:p>
        </p:txBody>
      </p:sp>
    </p:spTree>
    <p:extLst>
      <p:ext uri="{BB962C8B-B14F-4D97-AF65-F5344CB8AC3E}">
        <p14:creationId xmlns:p14="http://schemas.microsoft.com/office/powerpoint/2010/main" val="4102366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lvl="0" indent="-171450">
              <a:buFont typeface="Arial"/>
              <a:buChar char="•"/>
            </a:pPr>
            <a:r>
              <a:rPr lang="en-US" dirty="0"/>
              <a:t>“Let’s discuss three ways of encouraging healthy conflict in your team.”</a:t>
            </a:r>
          </a:p>
          <a:p>
            <a:pPr marL="171450" lvl="0" indent="-171450">
              <a:buFont typeface="Arial"/>
              <a:buChar char="•"/>
            </a:pPr>
            <a:r>
              <a:rPr lang="en-US" dirty="0"/>
              <a:t>First, whenever</a:t>
            </a:r>
            <a:r>
              <a:rPr lang="en-US" baseline="0" dirty="0"/>
              <a:t> you brainstorm as a team, brainstorm independently first before you join forces. It is important because during regular brainstorming the most confident or opinionated person often speaks first and anchors the conversation, making it more difficult for the different opinions to come to surface. Here is how you do it.”</a:t>
            </a:r>
          </a:p>
          <a:p>
            <a:pPr marL="171450" lvl="0" indent="-171450">
              <a:buFont typeface="Arial"/>
              <a:buChar char="•"/>
            </a:pPr>
            <a:r>
              <a:rPr lang="en-US" baseline="0" dirty="0"/>
              <a:t>Read the slide. </a:t>
            </a:r>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45</a:t>
            </a:fld>
            <a:endParaRPr lang="en-GB">
              <a:solidFill>
                <a:prstClr val="black"/>
              </a:solidFill>
              <a:latin typeface="Calibri"/>
            </a:endParaRPr>
          </a:p>
        </p:txBody>
      </p:sp>
    </p:spTree>
    <p:extLst>
      <p:ext uri="{BB962C8B-B14F-4D97-AF65-F5344CB8AC3E}">
        <p14:creationId xmlns:p14="http://schemas.microsoft.com/office/powerpoint/2010/main" val="263722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lvl="0" indent="-171450">
              <a:buFont typeface="Arial"/>
              <a:buChar char="•"/>
            </a:pPr>
            <a:r>
              <a:rPr lang="en-US" dirty="0"/>
              <a:t>“The second tool you can use is appointing</a:t>
            </a:r>
            <a:r>
              <a:rPr lang="en-US" baseline="0" dirty="0"/>
              <a:t> devil’s advocate. By doing that you </a:t>
            </a:r>
            <a:r>
              <a:rPr lang="en-US" baseline="0" dirty="0" err="1"/>
              <a:t>normalise</a:t>
            </a:r>
            <a:r>
              <a:rPr lang="en-US" baseline="0" dirty="0"/>
              <a:t> disagreement. As a result, important loopholes in your plan will be surfaced before it’s too late.”</a:t>
            </a:r>
          </a:p>
          <a:p>
            <a:pPr marL="171450" lvl="0" indent="-171450">
              <a:buFont typeface="Arial"/>
              <a:buChar char="•"/>
            </a:pPr>
            <a:r>
              <a:rPr lang="en-US" baseline="0" dirty="0"/>
              <a:t>Read the slide.</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46</a:t>
            </a:fld>
            <a:endParaRPr lang="en-GB">
              <a:solidFill>
                <a:prstClr val="black"/>
              </a:solidFill>
              <a:latin typeface="Calibri"/>
            </a:endParaRPr>
          </a:p>
        </p:txBody>
      </p:sp>
    </p:spTree>
    <p:extLst>
      <p:ext uri="{BB962C8B-B14F-4D97-AF65-F5344CB8AC3E}">
        <p14:creationId xmlns:p14="http://schemas.microsoft.com/office/powerpoint/2010/main" val="2637224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lvl="0" indent="-171450">
              <a:buFont typeface="Arial"/>
              <a:buChar char="•"/>
            </a:pPr>
            <a:r>
              <a:rPr lang="en-US" dirty="0"/>
              <a:t>“Finally, use pre-mortem. This tool is particularly useful when planning ahead and it tackles</a:t>
            </a:r>
            <a:r>
              <a:rPr lang="en-US" baseline="0" dirty="0"/>
              <a:t> our overconfidence bias.”</a:t>
            </a:r>
          </a:p>
          <a:p>
            <a:pPr marL="171450" lvl="0" indent="-171450">
              <a:buFont typeface="Arial"/>
              <a:buChar char="•"/>
            </a:pPr>
            <a:r>
              <a:rPr lang="en-US" baseline="0" dirty="0"/>
              <a:t>Read the slide.</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47</a:t>
            </a:fld>
            <a:endParaRPr lang="en-GB">
              <a:solidFill>
                <a:prstClr val="black"/>
              </a:solidFill>
              <a:latin typeface="Calibri"/>
            </a:endParaRPr>
          </a:p>
        </p:txBody>
      </p:sp>
    </p:spTree>
    <p:extLst>
      <p:ext uri="{BB962C8B-B14F-4D97-AF65-F5344CB8AC3E}">
        <p14:creationId xmlns:p14="http://schemas.microsoft.com/office/powerpoint/2010/main" val="263722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dirty="0"/>
              <a:t>Facilitate</a:t>
            </a:r>
            <a:r>
              <a:rPr lang="en-GB" baseline="0" dirty="0"/>
              <a:t> the discussion in groups, then ask to share back briefly.</a:t>
            </a:r>
            <a:endParaRPr lang="en-GB" dirty="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48</a:t>
            </a:fld>
            <a:endParaRPr lang="en-GB">
              <a:solidFill>
                <a:prstClr val="black"/>
              </a:solidFill>
              <a:latin typeface="Calibri"/>
            </a:endParaRPr>
          </a:p>
        </p:txBody>
      </p:sp>
    </p:spTree>
    <p:extLst>
      <p:ext uri="{BB962C8B-B14F-4D97-AF65-F5344CB8AC3E}">
        <p14:creationId xmlns:p14="http://schemas.microsoft.com/office/powerpoint/2010/main" val="796262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266849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1123853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67439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lIns="91417" tIns="45708" rIns="91417" bIns="45708"/>
          <a:lstStyle/>
          <a:p>
            <a:pPr marL="0" marR="0" indent="0" algn="l" defTabSz="913317" rtl="0" eaLnBrk="1" fontAlgn="auto" latinLnBrk="0" hangingPunct="1">
              <a:lnSpc>
                <a:spcPct val="100000"/>
              </a:lnSpc>
              <a:spcBef>
                <a:spcPts val="0"/>
              </a:spcBef>
              <a:spcAft>
                <a:spcPts val="0"/>
              </a:spcAft>
              <a:buClrTx/>
              <a:buSzTx/>
              <a:buFontTx/>
              <a:buNone/>
              <a:tabLst/>
              <a:defRPr/>
            </a:pPr>
            <a:r>
              <a:rPr lang="en-US" sz="2400" b="1" dirty="0"/>
              <a:t>Trainer’s notes</a:t>
            </a:r>
          </a:p>
          <a:p>
            <a:endParaRPr lang="en-GB" sz="2400" b="0" i="0" u="none" strike="noStrike" kern="1200" dirty="0">
              <a:solidFill>
                <a:schemeClr val="tx1"/>
              </a:solidFill>
              <a:effectLst/>
              <a:latin typeface="+mn-lt"/>
              <a:ea typeface="+mn-ea"/>
              <a:cs typeface="+mn-cs"/>
            </a:endParaRPr>
          </a:p>
          <a:p>
            <a:pPr marL="171450" indent="-171450">
              <a:buFont typeface="Arial"/>
              <a:buChar char="•"/>
            </a:pPr>
            <a:r>
              <a:rPr lang="en-US" b="0" dirty="0"/>
              <a:t>“In conclusion of our session today, remember that training has very little impact unless</a:t>
            </a:r>
            <a:r>
              <a:rPr lang="en-US" b="0" baseline="0" dirty="0"/>
              <a:t> it’s followed through on a regular basis. To help you, we designed two tool for your immediate use.”</a:t>
            </a:r>
          </a:p>
          <a:p>
            <a:pPr marL="171450" indent="-171450">
              <a:buFont typeface="Arial"/>
              <a:buChar char="•"/>
            </a:pPr>
            <a:r>
              <a:rPr lang="en-US" b="0" baseline="0" dirty="0"/>
              <a:t>First, we will send you a one-page summary you can refer to when dealing with conflict. </a:t>
            </a:r>
            <a:endParaRPr lang="en-US" b="0" dirty="0"/>
          </a:p>
        </p:txBody>
      </p:sp>
    </p:spTree>
    <p:extLst>
      <p:ext uri="{BB962C8B-B14F-4D97-AF65-F5344CB8AC3E}">
        <p14:creationId xmlns:p14="http://schemas.microsoft.com/office/powerpoint/2010/main" val="1486953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lIns="91417" tIns="45708" rIns="91417" bIns="45708"/>
          <a:lstStyle/>
          <a:p>
            <a:pPr marL="0" marR="0" indent="0" algn="l" defTabSz="913317" rtl="0" eaLnBrk="1" fontAlgn="auto" latinLnBrk="0" hangingPunct="1">
              <a:lnSpc>
                <a:spcPct val="100000"/>
              </a:lnSpc>
              <a:spcBef>
                <a:spcPts val="0"/>
              </a:spcBef>
              <a:spcAft>
                <a:spcPts val="0"/>
              </a:spcAft>
              <a:buClrTx/>
              <a:buSzTx/>
              <a:buFontTx/>
              <a:buNone/>
              <a:tabLst/>
              <a:defRPr/>
            </a:pPr>
            <a:r>
              <a:rPr lang="en-US" sz="2400" b="1" dirty="0"/>
              <a:t>Trainer’s notes</a:t>
            </a:r>
          </a:p>
          <a:p>
            <a:endParaRPr lang="en-GB" sz="2400" b="0" i="0" u="none" strike="noStrike" kern="1200" dirty="0">
              <a:solidFill>
                <a:schemeClr val="tx1"/>
              </a:solidFill>
              <a:effectLst/>
              <a:latin typeface="+mn-lt"/>
              <a:ea typeface="+mn-ea"/>
              <a:cs typeface="+mn-cs"/>
            </a:endParaRPr>
          </a:p>
          <a:p>
            <a:pPr marL="171450" indent="-171450">
              <a:buFont typeface="Arial"/>
              <a:buChar char="•"/>
            </a:pPr>
            <a:r>
              <a:rPr lang="en-US" b="0" dirty="0"/>
              <a:t>“Second, every</a:t>
            </a:r>
            <a:r>
              <a:rPr lang="en-US" b="0" baseline="0" dirty="0"/>
              <a:t> week we will be sending you a little nudge to encourage you to apply what you’ve learnt during the session. There will be 8 nudges in total; here is an example of one of them.”</a:t>
            </a:r>
            <a:endParaRPr lang="en-US" b="0" dirty="0"/>
          </a:p>
        </p:txBody>
      </p:sp>
    </p:spTree>
    <p:extLst>
      <p:ext uri="{BB962C8B-B14F-4D97-AF65-F5344CB8AC3E}">
        <p14:creationId xmlns:p14="http://schemas.microsoft.com/office/powerpoint/2010/main" val="3225427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463367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US" dirty="0"/>
              <a:t>Ask for closing comments and close the session.</a:t>
            </a:r>
            <a:r>
              <a:rPr lang="en-US" baseline="0" dirty="0"/>
              <a:t> </a:t>
            </a:r>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54</a:t>
            </a:fld>
            <a:endParaRPr lang="en-GB" dirty="0"/>
          </a:p>
        </p:txBody>
      </p:sp>
    </p:spTree>
    <p:extLst>
      <p:ext uri="{BB962C8B-B14F-4D97-AF65-F5344CB8AC3E}">
        <p14:creationId xmlns:p14="http://schemas.microsoft.com/office/powerpoint/2010/main" val="373042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a:t>Trainer’s notes</a:t>
            </a:r>
          </a:p>
          <a:p>
            <a:endParaRPr lang="en-US" sz="1400" b="1"/>
          </a:p>
          <a:p>
            <a:pPr marL="171450" indent="-171450">
              <a:buFont typeface="Arial"/>
              <a:buChar char="•"/>
            </a:pPr>
            <a:r>
              <a:rPr lang="en-US" sz="1400" b="0"/>
              <a:t>Walk</a:t>
            </a:r>
            <a:r>
              <a:rPr lang="en-US" sz="1400" b="0" baseline="0"/>
              <a:t> participants through the agenda</a:t>
            </a:r>
            <a:endParaRPr lang="en-US" sz="1400" b="0"/>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6</a:t>
            </a:fld>
            <a:endParaRPr lang="en-GB">
              <a:solidFill>
                <a:prstClr val="black"/>
              </a:solidFill>
              <a:latin typeface="Calibri"/>
            </a:endParaRPr>
          </a:p>
        </p:txBody>
      </p:sp>
    </p:spTree>
    <p:extLst>
      <p:ext uri="{BB962C8B-B14F-4D97-AF65-F5344CB8AC3E}">
        <p14:creationId xmlns:p14="http://schemas.microsoft.com/office/powerpoint/2010/main" val="489201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lIns="91417" tIns="45708" rIns="91417" bIns="45708"/>
          <a:lstStyle/>
          <a:p>
            <a:pPr marL="0" marR="0" indent="0" algn="l" defTabSz="913317" rtl="0" eaLnBrk="1" fontAlgn="auto" latinLnBrk="0" hangingPunct="1">
              <a:lnSpc>
                <a:spcPct val="100000"/>
              </a:lnSpc>
              <a:spcBef>
                <a:spcPts val="0"/>
              </a:spcBef>
              <a:spcAft>
                <a:spcPts val="0"/>
              </a:spcAft>
              <a:buClrTx/>
              <a:buSzTx/>
              <a:buFontTx/>
              <a:buNone/>
              <a:tabLst/>
              <a:defRPr/>
            </a:pPr>
            <a:r>
              <a:rPr lang="en-US" b="1"/>
              <a:t>Trainer’s notes</a:t>
            </a:r>
          </a:p>
          <a:p>
            <a:endParaRPr lang="en-GB" sz="1200" b="0" i="0" u="none" strike="noStrike" kern="1200">
              <a:solidFill>
                <a:schemeClr val="tx1"/>
              </a:solidFill>
              <a:effectLst/>
              <a:latin typeface="+mn-lt"/>
              <a:ea typeface="+mn-ea"/>
              <a:cs typeface="+mn-cs"/>
            </a:endParaRPr>
          </a:p>
          <a:p>
            <a:pPr marL="171450" indent="-171450">
              <a:buFont typeface="Arial"/>
              <a:buChar char="•"/>
            </a:pPr>
            <a:r>
              <a:rPr lang="en-GB" sz="1200" b="0" i="0" u="none" strike="noStrike" kern="1200">
                <a:solidFill>
                  <a:schemeClr val="tx1"/>
                </a:solidFill>
                <a:effectLst/>
                <a:latin typeface="+mn-lt"/>
                <a:ea typeface="+mn-ea"/>
                <a:cs typeface="+mn-cs"/>
              </a:rPr>
              <a:t>“These are select questions</a:t>
            </a:r>
            <a:r>
              <a:rPr lang="en-GB" sz="1200" b="0" i="0" u="none" strike="noStrike" kern="1200" baseline="0">
                <a:solidFill>
                  <a:schemeClr val="tx1"/>
                </a:solidFill>
                <a:effectLst/>
                <a:latin typeface="+mn-lt"/>
                <a:ea typeface="+mn-ea"/>
                <a:cs typeface="+mn-cs"/>
              </a:rPr>
              <a:t> from the AF employee survey.”</a:t>
            </a:r>
            <a:endParaRPr lang="en-US" b="1"/>
          </a:p>
        </p:txBody>
      </p:sp>
    </p:spTree>
    <p:extLst>
      <p:ext uri="{BB962C8B-B14F-4D97-AF65-F5344CB8AC3E}">
        <p14:creationId xmlns:p14="http://schemas.microsoft.com/office/powerpoint/2010/main" val="248588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endParaRPr lang="en-GB" b="1" baseline="0" dirty="0"/>
          </a:p>
        </p:txBody>
      </p:sp>
    </p:spTree>
    <p:extLst>
      <p:ext uri="{BB962C8B-B14F-4D97-AF65-F5344CB8AC3E}">
        <p14:creationId xmlns:p14="http://schemas.microsoft.com/office/powerpoint/2010/main" val="316001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9563" y="1414463"/>
            <a:ext cx="6784975" cy="3816350"/>
          </a:xfrm>
        </p:spPr>
      </p:sp>
      <p:sp>
        <p:nvSpPr>
          <p:cNvPr id="3" name="Notes Placeholder 2"/>
          <p:cNvSpPr>
            <a:spLocks noGrp="1"/>
          </p:cNvSpPr>
          <p:nvPr>
            <p:ph type="body" idx="1"/>
          </p:nvPr>
        </p:nvSpPr>
        <p:spPr/>
        <p:txBody>
          <a:bodyPr/>
          <a:lstStyle/>
          <a:p>
            <a:pPr marL="0" marR="0" indent="0" algn="l" defTabSz="913317" rtl="0" eaLnBrk="1" fontAlgn="auto" latinLnBrk="0" hangingPunct="1">
              <a:lnSpc>
                <a:spcPct val="100000"/>
              </a:lnSpc>
              <a:spcBef>
                <a:spcPts val="0"/>
              </a:spcBef>
              <a:spcAft>
                <a:spcPts val="0"/>
              </a:spcAft>
              <a:buClrTx/>
              <a:buSzTx/>
              <a:buFontTx/>
              <a:buNone/>
              <a:tabLst/>
              <a:defRPr/>
            </a:pPr>
            <a:r>
              <a:rPr lang="en-US" b="1" dirty="0"/>
              <a:t>Trainer’s notes</a:t>
            </a:r>
          </a:p>
          <a:p>
            <a:endParaRPr lang="en-GB" sz="1200" b="0" i="0" u="none" strike="noStrike" kern="1200" dirty="0">
              <a:solidFill>
                <a:schemeClr val="tx1"/>
              </a:solidFill>
              <a:effectLst/>
              <a:latin typeface="+mn-lt"/>
              <a:ea typeface="+mn-ea"/>
              <a:cs typeface="+mn-cs"/>
            </a:endParaRPr>
          </a:p>
          <a:p>
            <a:pPr marL="171450" indent="-171450">
              <a:buFont typeface="Arial"/>
              <a:buChar char="•"/>
            </a:pPr>
            <a:r>
              <a:rPr lang="en-GB" sz="1200" b="0" i="0" u="none" strike="noStrike" kern="1200" dirty="0">
                <a:solidFill>
                  <a:schemeClr val="tx1"/>
                </a:solidFill>
                <a:effectLst/>
                <a:latin typeface="+mn-lt"/>
                <a:ea typeface="+mn-ea"/>
                <a:cs typeface="+mn-cs"/>
              </a:rPr>
              <a:t>“Here are three reasons why avoiding healthy conflict could be damaging.”</a:t>
            </a:r>
          </a:p>
          <a:p>
            <a:pPr marL="171450" indent="-171450">
              <a:buFont typeface="Arial"/>
              <a:buChar char="•"/>
            </a:pPr>
            <a:r>
              <a:rPr lang="en-GB" sz="1200" b="0" i="0" u="none" strike="noStrike" kern="1200" dirty="0">
                <a:solidFill>
                  <a:schemeClr val="tx1"/>
                </a:solidFill>
                <a:effectLst/>
                <a:latin typeface="+mn-lt"/>
                <a:ea typeface="+mn-ea"/>
                <a:cs typeface="+mn-cs"/>
              </a:rPr>
              <a:t>Read the slide.</a:t>
            </a:r>
          </a:p>
          <a:p>
            <a:pPr marL="171450" indent="-171450">
              <a:buFont typeface="Arial"/>
              <a:buChar char="•"/>
            </a:pPr>
            <a:r>
              <a:rPr lang="en-GB" sz="1200" b="0" i="0" u="none" strike="noStrike" kern="1200" dirty="0">
                <a:solidFill>
                  <a:schemeClr val="tx1"/>
                </a:solidFill>
                <a:effectLst/>
                <a:latin typeface="+mn-lt"/>
                <a:ea typeface="+mn-ea"/>
                <a:cs typeface="+mn-cs"/>
              </a:rPr>
              <a:t>Comment on the</a:t>
            </a:r>
            <a:r>
              <a:rPr lang="en-GB" sz="1200" b="0" i="0" u="none" strike="noStrike" kern="1200" baseline="0" dirty="0">
                <a:solidFill>
                  <a:schemeClr val="tx1"/>
                </a:solidFill>
                <a:effectLst/>
                <a:latin typeface="+mn-lt"/>
                <a:ea typeface="+mn-ea"/>
                <a:cs typeface="+mn-cs"/>
              </a:rPr>
              <a:t> second point:</a:t>
            </a:r>
            <a:r>
              <a:rPr lang="en-US" sz="1200" b="0" i="0" u="none" strike="noStrike" kern="1200" baseline="0" dirty="0">
                <a:solidFill>
                  <a:schemeClr val="tx1"/>
                </a:solidFill>
                <a:effectLst/>
                <a:latin typeface="+mn-lt"/>
                <a:ea typeface="+mn-ea"/>
                <a:cs typeface="+mn-cs"/>
              </a:rPr>
              <a:t> “T</a:t>
            </a:r>
            <a:r>
              <a:rPr lang="en-US" sz="1200" kern="1200" dirty="0">
                <a:solidFill>
                  <a:schemeClr val="tx1"/>
                </a:solidFill>
                <a:latin typeface="+mn-lt"/>
                <a:ea typeface="+mn-ea"/>
                <a:cs typeface="+mn-cs"/>
              </a:rPr>
              <a:t>eams whose members challenge one another’s thinking develop a more complete understanding of the choices, create a wider range of options, and make more effective decisions.”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E180A2F-87DD-45D6-BC3F-F139ED9AC662}" type="slidenum">
              <a:rPr lang="en-GB" smtClean="0">
                <a:solidFill>
                  <a:prstClr val="black"/>
                </a:solidFill>
                <a:latin typeface="Calibri"/>
              </a:rPr>
              <a:pPr/>
              <a:t>9</a:t>
            </a:fld>
            <a:endParaRPr lang="en-GB">
              <a:solidFill>
                <a:prstClr val="black"/>
              </a:solidFill>
              <a:latin typeface="Calibri"/>
            </a:endParaRPr>
          </a:p>
        </p:txBody>
      </p:sp>
    </p:spTree>
    <p:extLst>
      <p:ext uri="{BB962C8B-B14F-4D97-AF65-F5344CB8AC3E}">
        <p14:creationId xmlns:p14="http://schemas.microsoft.com/office/powerpoint/2010/main" val="263722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9359"/>
            <a:ext cx="17955208" cy="10097703"/>
          </a:xfrm>
          <a:prstGeom prst="rect">
            <a:avLst/>
          </a:prstGeom>
          <a:ln w="12700">
            <a:miter lim="400000"/>
          </a:ln>
        </p:spPr>
      </p:pic>
      <p:sp>
        <p:nvSpPr>
          <p:cNvPr id="13" name="Shape 13"/>
          <p:cNvSpPr>
            <a:spLocks noGrp="1"/>
          </p:cNvSpPr>
          <p:nvPr>
            <p:ph type="body" sz="quarter" idx="1"/>
          </p:nvPr>
        </p:nvSpPr>
        <p:spPr>
          <a:xfrm>
            <a:off x="1002859" y="71280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576" indent="-591863">
              <a:lnSpc>
                <a:spcPct val="80000"/>
              </a:lnSpc>
              <a:spcBef>
                <a:spcPts val="0"/>
              </a:spcBef>
              <a:defRPr sz="5300" b="1">
                <a:solidFill>
                  <a:srgbClr val="FFCD00"/>
                </a:solidFill>
              </a:defRPr>
            </a:lvl4pPr>
            <a:lvl5pPr marL="1083263" indent="-59186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213"/>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325254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3" y="3821288"/>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649" algn="ctr">
              <a:spcBef>
                <a:spcPts val="0"/>
              </a:spcBef>
              <a:defRPr sz="4900">
                <a:solidFill>
                  <a:srgbClr val="333E47"/>
                </a:solidFill>
              </a:defRPr>
            </a:lvl2pPr>
            <a:lvl3pPr marL="0" indent="907300" algn="ctr">
              <a:spcBef>
                <a:spcPts val="0"/>
              </a:spcBef>
              <a:buSzTx/>
              <a:buNone/>
              <a:defRPr sz="4900">
                <a:solidFill>
                  <a:srgbClr val="333E47"/>
                </a:solidFill>
              </a:defRPr>
            </a:lvl3pPr>
            <a:lvl4pPr marL="0" indent="1360952" algn="ctr">
              <a:spcBef>
                <a:spcPts val="0"/>
              </a:spcBef>
              <a:buSzTx/>
              <a:buNone/>
              <a:defRPr sz="4900">
                <a:solidFill>
                  <a:srgbClr val="333E47"/>
                </a:solidFill>
              </a:defRPr>
            </a:lvl4pPr>
            <a:lvl5pPr marL="0" indent="1814588"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1629989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39" y="755438"/>
            <a:ext cx="16017185" cy="1465456"/>
          </a:xfrm>
          <a:prstGeom prst="rect">
            <a:avLst/>
          </a:prstGeom>
        </p:spPr>
        <p:txBody>
          <a:bodyPr>
            <a:normAutofit/>
          </a:bodyPr>
          <a:lstStyle>
            <a:lvl1pPr>
              <a:lnSpc>
                <a:spcPct val="80000"/>
              </a:lnSpc>
              <a:defRPr sz="5300" b="1"/>
            </a:lvl1pPr>
            <a:lvl2pPr>
              <a:lnSpc>
                <a:spcPct val="80000"/>
              </a:lnSpc>
              <a:defRPr sz="5300" b="1"/>
            </a:lvl2pPr>
            <a:lvl3pPr marL="592032" indent="-592032">
              <a:lnSpc>
                <a:spcPct val="80000"/>
              </a:lnSpc>
              <a:defRPr sz="5300" b="1"/>
            </a:lvl3pPr>
            <a:lvl4pPr marL="837812" indent="-592032">
              <a:lnSpc>
                <a:spcPct val="80000"/>
              </a:lnSpc>
              <a:defRPr sz="5300" b="1"/>
            </a:lvl4pPr>
            <a:lvl5pPr marL="1083576" indent="-59203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7310921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1" y="3192349"/>
            <a:ext cx="7665572" cy="32187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83" y="755438"/>
            <a:ext cx="16017183"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8229900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39" y="755438"/>
            <a:ext cx="16017185" cy="1465456"/>
          </a:xfrm>
          <a:prstGeom prst="rect">
            <a:avLst/>
          </a:prstGeom>
        </p:spPr>
        <p:txBody>
          <a:bodyPr>
            <a:normAutofit/>
          </a:bodyPr>
          <a:lstStyle>
            <a:lvl1pPr>
              <a:lnSpc>
                <a:spcPct val="80000"/>
              </a:lnSpc>
              <a:defRPr sz="5300" b="1"/>
            </a:lvl1pPr>
            <a:lvl2pPr>
              <a:lnSpc>
                <a:spcPct val="80000"/>
              </a:lnSpc>
              <a:defRPr sz="5300" b="1"/>
            </a:lvl2pPr>
            <a:lvl3pPr marL="592032" indent="-592032">
              <a:lnSpc>
                <a:spcPct val="80000"/>
              </a:lnSpc>
              <a:defRPr sz="5300" b="1"/>
            </a:lvl3pPr>
            <a:lvl4pPr marL="837812" indent="-592032">
              <a:lnSpc>
                <a:spcPct val="80000"/>
              </a:lnSpc>
              <a:defRPr sz="5300" b="1"/>
            </a:lvl4pPr>
            <a:lvl5pPr marL="1083576" indent="-59203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05220075"/>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72" name="Shape 72"/>
          <p:cNvSpPr>
            <a:spLocks noGrp="1"/>
          </p:cNvSpPr>
          <p:nvPr>
            <p:ph type="body" sz="quarter" idx="1"/>
          </p:nvPr>
        </p:nvSpPr>
        <p:spPr>
          <a:xfrm>
            <a:off x="1002859" y="71279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812" indent="-592032">
              <a:lnSpc>
                <a:spcPct val="80000"/>
              </a:lnSpc>
              <a:spcBef>
                <a:spcPts val="0"/>
              </a:spcBef>
              <a:defRPr sz="5300" b="1">
                <a:solidFill>
                  <a:srgbClr val="FFCD00"/>
                </a:solidFill>
              </a:defRPr>
            </a:lvl4pPr>
            <a:lvl5pPr marL="1083576" indent="-59203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763151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2" y="382123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26" y="5918504"/>
            <a:ext cx="7530692" cy="754478"/>
          </a:xfrm>
          <a:prstGeom prst="rect">
            <a:avLst/>
          </a:prstGeom>
        </p:spPr>
        <p:txBody>
          <a:bodyPr>
            <a:normAutofit/>
          </a:bodyPr>
          <a:lstStyle>
            <a:lvl1pPr algn="ctr">
              <a:spcBef>
                <a:spcPts val="0"/>
              </a:spcBef>
              <a:defRPr sz="4900">
                <a:solidFill>
                  <a:srgbClr val="333E47"/>
                </a:solidFill>
              </a:defRPr>
            </a:lvl1pPr>
            <a:lvl2pPr indent="453502" algn="ctr">
              <a:spcBef>
                <a:spcPts val="0"/>
              </a:spcBef>
              <a:defRPr sz="4900">
                <a:solidFill>
                  <a:srgbClr val="333E47"/>
                </a:solidFill>
              </a:defRPr>
            </a:lvl2pPr>
            <a:lvl3pPr marL="0" indent="907001" algn="ctr">
              <a:spcBef>
                <a:spcPts val="0"/>
              </a:spcBef>
              <a:buSzTx/>
              <a:buNone/>
              <a:defRPr sz="4900">
                <a:solidFill>
                  <a:srgbClr val="333E47"/>
                </a:solidFill>
              </a:defRPr>
            </a:lvl3pPr>
            <a:lvl4pPr marL="0" indent="1360498" algn="ctr">
              <a:spcBef>
                <a:spcPts val="0"/>
              </a:spcBef>
              <a:buSzTx/>
              <a:buNone/>
              <a:defRPr sz="4900">
                <a:solidFill>
                  <a:srgbClr val="333E47"/>
                </a:solidFill>
              </a:defRPr>
            </a:lvl4pPr>
            <a:lvl5pPr marL="0" indent="181398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962392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97" name="Shape 97"/>
          <p:cNvSpPr>
            <a:spLocks noGrp="1"/>
          </p:cNvSpPr>
          <p:nvPr>
            <p:ph type="body" sz="quarter" idx="1"/>
          </p:nvPr>
        </p:nvSpPr>
        <p:spPr>
          <a:xfrm>
            <a:off x="1005205" y="2602754"/>
            <a:ext cx="18093690" cy="277157"/>
          </a:xfrm>
          <a:prstGeom prst="rect">
            <a:avLst/>
          </a:prstGeom>
        </p:spPr>
        <p:txBody>
          <a:bodyPr>
            <a:normAutofit/>
          </a:bodyPr>
          <a:lstStyle>
            <a:lvl1pPr>
              <a:spcBef>
                <a:spcPts val="0"/>
              </a:spcBef>
              <a:defRPr sz="1800">
                <a:solidFill>
                  <a:srgbClr val="000000"/>
                </a:solidFill>
              </a:defRPr>
            </a:lvl1pPr>
            <a:lvl2pPr indent="453502">
              <a:spcBef>
                <a:spcPts val="0"/>
              </a:spcBef>
              <a:defRPr sz="1800">
                <a:solidFill>
                  <a:srgbClr val="000000"/>
                </a:solidFill>
              </a:defRPr>
            </a:lvl2pPr>
            <a:lvl3pPr marL="0" indent="907001">
              <a:spcBef>
                <a:spcPts val="0"/>
              </a:spcBef>
              <a:buSzTx/>
              <a:buNone/>
              <a:defRPr sz="1800">
                <a:solidFill>
                  <a:srgbClr val="000000"/>
                </a:solidFill>
              </a:defRPr>
            </a:lvl3pPr>
            <a:lvl4pPr marL="0" indent="1360498">
              <a:spcBef>
                <a:spcPts val="0"/>
              </a:spcBef>
              <a:buSzTx/>
              <a:buNone/>
              <a:defRPr sz="1800">
                <a:solidFill>
                  <a:srgbClr val="000000"/>
                </a:solidFill>
              </a:defRPr>
            </a:lvl4pPr>
            <a:lvl5pPr marL="0" indent="181398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6861572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10" y="2602754"/>
            <a:ext cx="8745286" cy="277157"/>
          </a:xfrm>
          <a:prstGeom prst="rect">
            <a:avLst/>
          </a:prstGeom>
        </p:spPr>
        <p:txBody>
          <a:bodyPr>
            <a:normAutofit/>
          </a:bodyPr>
          <a:lstStyle>
            <a:lvl1pPr>
              <a:spcBef>
                <a:spcPts val="0"/>
              </a:spcBef>
              <a:defRPr sz="1800">
                <a:solidFill>
                  <a:srgbClr val="000000"/>
                </a:solidFill>
              </a:defRPr>
            </a:lvl1pPr>
            <a:lvl2pPr indent="453502">
              <a:spcBef>
                <a:spcPts val="0"/>
              </a:spcBef>
              <a:defRPr sz="1800">
                <a:solidFill>
                  <a:srgbClr val="000000"/>
                </a:solidFill>
              </a:defRPr>
            </a:lvl2pPr>
            <a:lvl3pPr marL="0" indent="907001">
              <a:spcBef>
                <a:spcPts val="0"/>
              </a:spcBef>
              <a:buSzTx/>
              <a:buNone/>
              <a:defRPr sz="1800">
                <a:solidFill>
                  <a:srgbClr val="000000"/>
                </a:solidFill>
              </a:defRPr>
            </a:lvl3pPr>
            <a:lvl4pPr marL="0" indent="1360498">
              <a:spcBef>
                <a:spcPts val="0"/>
              </a:spcBef>
              <a:buSzTx/>
              <a:buNone/>
              <a:defRPr sz="1800">
                <a:solidFill>
                  <a:srgbClr val="000000"/>
                </a:solidFill>
              </a:defRPr>
            </a:lvl4pPr>
            <a:lvl5pPr marL="0" indent="181398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09653522"/>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15" name="Shape 115"/>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49338853"/>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136302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766443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9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91"/>
            <a:ext cx="18093690" cy="7468365"/>
          </a:xfrm>
          <a:prstGeom prst="rect">
            <a:avLst/>
          </a:prstGeom>
        </p:spPr>
        <p:txBody>
          <a:bodyPr>
            <a:normAutofit/>
          </a:bodyPr>
          <a:lstStyle>
            <a:lvl1pPr>
              <a:spcBef>
                <a:spcPts val="0"/>
              </a:spcBef>
              <a:defRPr sz="1800">
                <a:solidFill>
                  <a:srgbClr val="000000"/>
                </a:solidFill>
              </a:defRPr>
            </a:lvl1pPr>
            <a:lvl2pPr indent="453649">
              <a:spcBef>
                <a:spcPts val="0"/>
              </a:spcBef>
              <a:defRPr sz="1800">
                <a:solidFill>
                  <a:srgbClr val="000000"/>
                </a:solidFill>
              </a:defRPr>
            </a:lvl2pPr>
            <a:lvl3pPr marL="0" indent="907300">
              <a:spcBef>
                <a:spcPts val="0"/>
              </a:spcBef>
              <a:buSzTx/>
              <a:buNone/>
              <a:defRPr sz="1800">
                <a:solidFill>
                  <a:srgbClr val="000000"/>
                </a:solidFill>
              </a:defRPr>
            </a:lvl3pPr>
            <a:lvl4pPr marL="0" indent="1360952">
              <a:spcBef>
                <a:spcPts val="0"/>
              </a:spcBef>
              <a:buSzTx/>
              <a:buNone/>
              <a:defRPr sz="1800">
                <a:solidFill>
                  <a:srgbClr val="000000"/>
                </a:solidFill>
              </a:defRPr>
            </a:lvl4pPr>
            <a:lvl5pPr marL="0" indent="181458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4989164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16"/>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2" y="5918504"/>
            <a:ext cx="7530689" cy="754478"/>
          </a:xfrm>
          <a:prstGeom prst="rect">
            <a:avLst/>
          </a:prstGeom>
        </p:spPr>
        <p:txBody>
          <a:bodyPr>
            <a:normAutofit/>
          </a:bodyPr>
          <a:lstStyle>
            <a:lvl1pPr algn="ctr">
              <a:spcBef>
                <a:spcPts val="0"/>
              </a:spcBef>
              <a:defRPr sz="4900">
                <a:solidFill>
                  <a:srgbClr val="333E47"/>
                </a:solidFill>
              </a:defRPr>
            </a:lvl1pPr>
            <a:lvl2pPr indent="453647" algn="ctr">
              <a:spcBef>
                <a:spcPts val="0"/>
              </a:spcBef>
              <a:defRPr sz="4900">
                <a:solidFill>
                  <a:srgbClr val="333E47"/>
                </a:solidFill>
              </a:defRPr>
            </a:lvl2pPr>
            <a:lvl3pPr marL="0" indent="907295" algn="ctr">
              <a:spcBef>
                <a:spcPts val="0"/>
              </a:spcBef>
              <a:buSzTx/>
              <a:buNone/>
              <a:defRPr sz="4900">
                <a:solidFill>
                  <a:srgbClr val="333E47"/>
                </a:solidFill>
              </a:defRPr>
            </a:lvl3pPr>
            <a:lvl4pPr marL="0" indent="1360935" algn="ctr">
              <a:spcBef>
                <a:spcPts val="0"/>
              </a:spcBef>
              <a:buSzTx/>
              <a:buNone/>
              <a:defRPr sz="4900">
                <a:solidFill>
                  <a:srgbClr val="333E47"/>
                </a:solidFill>
              </a:defRPr>
            </a:lvl4pPr>
            <a:lvl5pPr marL="0" indent="1814574"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4876120"/>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741"/>
            <a:ext cx="18093690" cy="277157"/>
          </a:xfrm>
          <a:prstGeom prst="rect">
            <a:avLst/>
          </a:prstGeom>
        </p:spPr>
        <p:txBody>
          <a:bodyPr>
            <a:normAutofit/>
          </a:bodyPr>
          <a:lstStyle>
            <a:lvl1pPr>
              <a:spcBef>
                <a:spcPts val="0"/>
              </a:spcBef>
              <a:defRPr sz="1800">
                <a:solidFill>
                  <a:srgbClr val="000000"/>
                </a:solidFill>
              </a:defRPr>
            </a:lvl1pPr>
            <a:lvl2pPr indent="453647">
              <a:spcBef>
                <a:spcPts val="0"/>
              </a:spcBef>
              <a:defRPr sz="1800">
                <a:solidFill>
                  <a:srgbClr val="000000"/>
                </a:solidFill>
              </a:defRPr>
            </a:lvl2pPr>
            <a:lvl3pPr marL="0" indent="907295">
              <a:spcBef>
                <a:spcPts val="0"/>
              </a:spcBef>
              <a:buSzTx/>
              <a:buNone/>
              <a:defRPr sz="1800">
                <a:solidFill>
                  <a:srgbClr val="000000"/>
                </a:solidFill>
              </a:defRPr>
            </a:lvl3pPr>
            <a:lvl4pPr marL="0" indent="1360935">
              <a:spcBef>
                <a:spcPts val="0"/>
              </a:spcBef>
              <a:buSzTx/>
              <a:buNone/>
              <a:defRPr sz="1800">
                <a:solidFill>
                  <a:srgbClr val="000000"/>
                </a:solidFill>
              </a:defRPr>
            </a:lvl4pPr>
            <a:lvl5pPr marL="0" indent="181457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37724166"/>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0" y="2602741"/>
            <a:ext cx="8745286" cy="277157"/>
          </a:xfrm>
          <a:prstGeom prst="rect">
            <a:avLst/>
          </a:prstGeom>
        </p:spPr>
        <p:txBody>
          <a:bodyPr>
            <a:normAutofit/>
          </a:bodyPr>
          <a:lstStyle>
            <a:lvl1pPr>
              <a:spcBef>
                <a:spcPts val="0"/>
              </a:spcBef>
              <a:defRPr sz="1800">
                <a:solidFill>
                  <a:srgbClr val="000000"/>
                </a:solidFill>
              </a:defRPr>
            </a:lvl1pPr>
            <a:lvl2pPr indent="453647">
              <a:spcBef>
                <a:spcPts val="0"/>
              </a:spcBef>
              <a:defRPr sz="1800">
                <a:solidFill>
                  <a:srgbClr val="000000"/>
                </a:solidFill>
              </a:defRPr>
            </a:lvl2pPr>
            <a:lvl3pPr marL="0" indent="907295">
              <a:spcBef>
                <a:spcPts val="0"/>
              </a:spcBef>
              <a:buSzTx/>
              <a:buNone/>
              <a:defRPr sz="1800">
                <a:solidFill>
                  <a:srgbClr val="000000"/>
                </a:solidFill>
              </a:defRPr>
            </a:lvl3pPr>
            <a:lvl4pPr marL="0" indent="1360935">
              <a:spcBef>
                <a:spcPts val="0"/>
              </a:spcBef>
              <a:buSzTx/>
              <a:buNone/>
              <a:defRPr sz="1800">
                <a:solidFill>
                  <a:srgbClr val="000000"/>
                </a:solidFill>
              </a:defRPr>
            </a:lvl4pPr>
            <a:lvl5pPr marL="0" indent="181457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06412545"/>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0733131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08642318"/>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44353904"/>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90" name="Shape 190"/>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4839252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86"/>
            <a:ext cx="18093690"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922694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0" y="2602686"/>
            <a:ext cx="8745286"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5531591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17" name="Shape 217"/>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507903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9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0" y="2602691"/>
            <a:ext cx="8745286" cy="7468365"/>
          </a:xfrm>
          <a:prstGeom prst="rect">
            <a:avLst/>
          </a:prstGeom>
        </p:spPr>
        <p:txBody>
          <a:bodyPr>
            <a:normAutofit/>
          </a:bodyPr>
          <a:lstStyle>
            <a:lvl1pPr>
              <a:spcBef>
                <a:spcPts val="0"/>
              </a:spcBef>
              <a:defRPr sz="1800">
                <a:solidFill>
                  <a:srgbClr val="000000"/>
                </a:solidFill>
              </a:defRPr>
            </a:lvl1pPr>
            <a:lvl2pPr indent="453649">
              <a:spcBef>
                <a:spcPts val="0"/>
              </a:spcBef>
              <a:defRPr sz="1800">
                <a:solidFill>
                  <a:srgbClr val="000000"/>
                </a:solidFill>
              </a:defRPr>
            </a:lvl2pPr>
            <a:lvl3pPr marL="0" indent="907300">
              <a:spcBef>
                <a:spcPts val="0"/>
              </a:spcBef>
              <a:buSzTx/>
              <a:buNone/>
              <a:defRPr sz="1800">
                <a:solidFill>
                  <a:srgbClr val="000000"/>
                </a:solidFill>
              </a:defRPr>
            </a:lvl3pPr>
            <a:lvl4pPr marL="0" indent="1360952">
              <a:spcBef>
                <a:spcPts val="0"/>
              </a:spcBef>
              <a:buSzTx/>
              <a:buNone/>
              <a:defRPr sz="1800">
                <a:solidFill>
                  <a:srgbClr val="000000"/>
                </a:solidFill>
              </a:defRPr>
            </a:lvl4pPr>
            <a:lvl5pPr marL="0" indent="181458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95454778"/>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25" name="Shape 225"/>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50101971"/>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8612827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39" y="755432"/>
            <a:ext cx="16017185" cy="1307759"/>
          </a:xfrm>
          <a:prstGeom prst="rect">
            <a:avLst/>
          </a:prstGeom>
        </p:spPr>
        <p:txBody>
          <a:bodyPr>
            <a:normAutofit/>
          </a:bodyPr>
          <a:lstStyle>
            <a:lvl1pPr>
              <a:lnSpc>
                <a:spcPct val="80000"/>
              </a:lnSpc>
              <a:spcBef>
                <a:spcPts val="0"/>
              </a:spcBef>
              <a:defRPr sz="5100" b="1">
                <a:solidFill>
                  <a:srgbClr val="000000"/>
                </a:solidFill>
              </a:defRPr>
            </a:lvl1pPr>
            <a:lvl2pPr indent="453785">
              <a:lnSpc>
                <a:spcPct val="80000"/>
              </a:lnSpc>
              <a:spcBef>
                <a:spcPts val="0"/>
              </a:spcBef>
              <a:defRPr sz="5100" b="1">
                <a:solidFill>
                  <a:srgbClr val="000000"/>
                </a:solidFill>
              </a:defRPr>
            </a:lvl2pPr>
            <a:lvl3pPr marL="0" indent="907557">
              <a:lnSpc>
                <a:spcPct val="80000"/>
              </a:lnSpc>
              <a:spcBef>
                <a:spcPts val="0"/>
              </a:spcBef>
              <a:buSzTx/>
              <a:buNone/>
              <a:defRPr sz="5100" b="1">
                <a:solidFill>
                  <a:srgbClr val="000000"/>
                </a:solidFill>
              </a:defRPr>
            </a:lvl3pPr>
            <a:lvl4pPr marL="0" indent="1361334">
              <a:lnSpc>
                <a:spcPct val="80000"/>
              </a:lnSpc>
              <a:spcBef>
                <a:spcPts val="0"/>
              </a:spcBef>
              <a:buSzTx/>
              <a:buNone/>
              <a:defRPr sz="5100" b="1">
                <a:solidFill>
                  <a:srgbClr val="000000"/>
                </a:solidFill>
              </a:defRPr>
            </a:lvl4pPr>
            <a:lvl5pPr marL="0" indent="1815105">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5261802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3" y="382123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26" y="5918504"/>
            <a:ext cx="7530692" cy="762176"/>
          </a:xfrm>
          <a:prstGeom prst="rect">
            <a:avLst/>
          </a:prstGeom>
        </p:spPr>
        <p:txBody>
          <a:bodyPr>
            <a:normAutofit/>
          </a:bodyPr>
          <a:lstStyle>
            <a:lvl1pPr algn="ctr">
              <a:spcBef>
                <a:spcPts val="0"/>
              </a:spcBef>
              <a:defRPr sz="4900">
                <a:solidFill>
                  <a:srgbClr val="333E47"/>
                </a:solidFill>
              </a:defRPr>
            </a:lvl1pPr>
            <a:lvl2pPr indent="453613" algn="ctr">
              <a:spcBef>
                <a:spcPts val="0"/>
              </a:spcBef>
              <a:defRPr sz="4900">
                <a:solidFill>
                  <a:srgbClr val="333E47"/>
                </a:solidFill>
              </a:defRPr>
            </a:lvl2pPr>
            <a:lvl3pPr marL="0" indent="907224" algn="ctr">
              <a:spcBef>
                <a:spcPts val="0"/>
              </a:spcBef>
              <a:buSzTx/>
              <a:buNone/>
              <a:defRPr sz="4900">
                <a:solidFill>
                  <a:srgbClr val="333E47"/>
                </a:solidFill>
              </a:defRPr>
            </a:lvl3pPr>
            <a:lvl4pPr marL="0" indent="1360829" algn="ctr">
              <a:spcBef>
                <a:spcPts val="0"/>
              </a:spcBef>
              <a:buSzTx/>
              <a:buNone/>
              <a:defRPr sz="4900">
                <a:solidFill>
                  <a:srgbClr val="333E47"/>
                </a:solidFill>
              </a:defRPr>
            </a:lvl4pPr>
            <a:lvl5pPr marL="0" indent="1814429"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0550833"/>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51"/>
            <a:ext cx="18093690" cy="277157"/>
          </a:xfrm>
          <a:prstGeom prst="rect">
            <a:avLst/>
          </a:prstGeom>
        </p:spPr>
        <p:txBody>
          <a:bodyPr>
            <a:normAutofit/>
          </a:bodyPr>
          <a:lstStyle>
            <a:lvl1pPr>
              <a:spcBef>
                <a:spcPts val="0"/>
              </a:spcBef>
              <a:defRPr sz="1800">
                <a:solidFill>
                  <a:srgbClr val="000000"/>
                </a:solidFill>
              </a:defRPr>
            </a:lvl1pPr>
            <a:lvl2pPr indent="453613">
              <a:spcBef>
                <a:spcPts val="0"/>
              </a:spcBef>
              <a:defRPr sz="1800">
                <a:solidFill>
                  <a:srgbClr val="000000"/>
                </a:solidFill>
              </a:defRPr>
            </a:lvl2pPr>
            <a:lvl3pPr marL="0" indent="907224">
              <a:spcBef>
                <a:spcPts val="0"/>
              </a:spcBef>
              <a:buSzTx/>
              <a:buNone/>
              <a:defRPr sz="1800">
                <a:solidFill>
                  <a:srgbClr val="000000"/>
                </a:solidFill>
              </a:defRPr>
            </a:lvl3pPr>
            <a:lvl4pPr marL="0" indent="1360829">
              <a:spcBef>
                <a:spcPts val="0"/>
              </a:spcBef>
              <a:buSzTx/>
              <a:buNone/>
              <a:defRPr sz="1800">
                <a:solidFill>
                  <a:srgbClr val="000000"/>
                </a:solidFill>
              </a:defRPr>
            </a:lvl4pPr>
            <a:lvl5pPr marL="0" indent="1814429">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2508762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0" y="2602751"/>
            <a:ext cx="8745286" cy="277157"/>
          </a:xfrm>
          <a:prstGeom prst="rect">
            <a:avLst/>
          </a:prstGeom>
        </p:spPr>
        <p:txBody>
          <a:bodyPr>
            <a:normAutofit/>
          </a:bodyPr>
          <a:lstStyle>
            <a:lvl1pPr>
              <a:spcBef>
                <a:spcPts val="0"/>
              </a:spcBef>
              <a:defRPr sz="1800">
                <a:solidFill>
                  <a:srgbClr val="000000"/>
                </a:solidFill>
              </a:defRPr>
            </a:lvl1pPr>
            <a:lvl2pPr indent="453613">
              <a:spcBef>
                <a:spcPts val="0"/>
              </a:spcBef>
              <a:defRPr sz="1800">
                <a:solidFill>
                  <a:srgbClr val="000000"/>
                </a:solidFill>
              </a:defRPr>
            </a:lvl2pPr>
            <a:lvl3pPr marL="0" indent="907224">
              <a:spcBef>
                <a:spcPts val="0"/>
              </a:spcBef>
              <a:buSzTx/>
              <a:buNone/>
              <a:defRPr sz="1800">
                <a:solidFill>
                  <a:srgbClr val="000000"/>
                </a:solidFill>
              </a:defRPr>
            </a:lvl3pPr>
            <a:lvl4pPr marL="0" indent="1360829">
              <a:spcBef>
                <a:spcPts val="0"/>
              </a:spcBef>
              <a:buSzTx/>
              <a:buNone/>
              <a:defRPr sz="1800">
                <a:solidFill>
                  <a:srgbClr val="000000"/>
                </a:solidFill>
              </a:defRPr>
            </a:lvl4pPr>
            <a:lvl5pPr marL="0" indent="1814429">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7705955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92" name="Shape 292"/>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99152128"/>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307" name="Shape 307"/>
          <p:cNvSpPr>
            <a:spLocks noGrp="1"/>
          </p:cNvSpPr>
          <p:nvPr>
            <p:ph type="body" sz="quarter" idx="1"/>
          </p:nvPr>
        </p:nvSpPr>
        <p:spPr>
          <a:xfrm>
            <a:off x="1002845" y="712826"/>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6225" indent="-620402">
              <a:lnSpc>
                <a:spcPct val="80000"/>
              </a:lnSpc>
              <a:spcBef>
                <a:spcPts val="0"/>
              </a:spcBef>
              <a:defRPr sz="5300" b="1">
                <a:solidFill>
                  <a:srgbClr val="FFCD00"/>
                </a:solidFill>
              </a:defRPr>
            </a:lvl4pPr>
            <a:lvl5pPr marL="1112048" indent="-62040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79085635"/>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16" y="798180"/>
            <a:ext cx="12067651" cy="1629566"/>
          </a:xfrm>
          <a:prstGeom prst="rect">
            <a:avLst/>
          </a:prstGeom>
        </p:spPr>
        <p:txBody>
          <a:bodyPr>
            <a:normAutofit/>
          </a:bodyPr>
          <a:lstStyle>
            <a:lvl1pPr>
              <a:defRPr sz="12800" spc="-86">
                <a:solidFill>
                  <a:srgbClr val="FFCD00"/>
                </a:solidFill>
              </a:defRPr>
            </a:lvl1pPr>
          </a:lstStyle>
          <a:p>
            <a:r>
              <a:t>Title Text</a:t>
            </a:r>
          </a:p>
        </p:txBody>
      </p:sp>
      <p:sp>
        <p:nvSpPr>
          <p:cNvPr id="316" name="Shape 316"/>
          <p:cNvSpPr>
            <a:spLocks noGrp="1"/>
          </p:cNvSpPr>
          <p:nvPr>
            <p:ph type="sldNum" sz="quarter" idx="2"/>
          </p:nvPr>
        </p:nvSpPr>
        <p:spPr>
          <a:xfrm>
            <a:off x="18763455" y="755440"/>
            <a:ext cx="335656" cy="342593"/>
          </a:xfrm>
          <a:prstGeom prst="rect">
            <a:avLst/>
          </a:prstGeom>
        </p:spPr>
        <p:txBody>
          <a:bodyPr/>
          <a:lstStyle>
            <a:lvl1pPr defTabSz="906140">
              <a:defRPr sz="22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73802003"/>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39"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402" indent="-620402">
              <a:lnSpc>
                <a:spcPct val="80000"/>
              </a:lnSpc>
              <a:defRPr sz="5300" b="1"/>
            </a:lvl3pPr>
            <a:lvl4pPr marL="866225" indent="-620402">
              <a:lnSpc>
                <a:spcPct val="80000"/>
              </a:lnSpc>
              <a:defRPr sz="5300" b="1"/>
            </a:lvl4pPr>
            <a:lvl5pPr marL="1112048" indent="-62040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64407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45202772"/>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79" y="748661"/>
            <a:ext cx="18121401" cy="67711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902" y="3192540"/>
            <a:ext cx="16017185" cy="3713871"/>
          </a:xfrm>
          <a:prstGeom prst="rect">
            <a:avLst/>
          </a:prstGeom>
        </p:spPr>
        <p:txBody>
          <a:bodyPr>
            <a:normAutofit/>
          </a:bodyPr>
          <a:lstStyle>
            <a:lvl1pPr>
              <a:tabLst>
                <a:tab pos="14394915" algn="r"/>
              </a:tabLst>
              <a:defRPr sz="2700" b="1"/>
            </a:lvl1pPr>
            <a:lvl2pPr>
              <a:tabLst>
                <a:tab pos="14394915" algn="r"/>
              </a:tabLst>
              <a:defRPr sz="2700" b="1"/>
            </a:lvl2pPr>
            <a:lvl3pPr marL="245811" indent="-245811">
              <a:tabLst>
                <a:tab pos="14394915" algn="r"/>
              </a:tabLst>
              <a:defRPr sz="2700" b="1"/>
            </a:lvl3pPr>
            <a:lvl4pPr marL="491636" indent="-245811">
              <a:tabLst>
                <a:tab pos="14394915" algn="r"/>
              </a:tabLst>
              <a:defRPr sz="2700" b="1"/>
            </a:lvl4pPr>
            <a:lvl5pPr marL="737471" indent="-245815">
              <a:tabLst>
                <a:tab pos="14394915" algn="r"/>
              </a:tabLst>
              <a:defRPr sz="27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5218847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42"/>
            <a:ext cx="7665572" cy="3165909"/>
          </a:xfrm>
          <a:prstGeom prst="rect">
            <a:avLst/>
          </a:prstGeom>
        </p:spPr>
        <p:txBody>
          <a:bodyPr>
            <a:normAutofit/>
          </a:bodyPr>
          <a:lstStyle>
            <a:lvl1pPr>
              <a:defRPr sz="2200"/>
            </a:lvl1pPr>
            <a:lvl2pPr>
              <a:defRPr sz="2200"/>
            </a:lvl2pPr>
            <a:lvl3pPr marL="245811" indent="-245811">
              <a:defRPr sz="2200"/>
            </a:lvl3pPr>
            <a:lvl4pPr marL="491636" indent="-245811">
              <a:defRPr sz="2200"/>
            </a:lvl4pPr>
            <a:lvl5pPr marL="737471" indent="-245815">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83" y="755344"/>
            <a:ext cx="16017183"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4914260"/>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39"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402" indent="-620402">
              <a:lnSpc>
                <a:spcPct val="80000"/>
              </a:lnSpc>
              <a:defRPr sz="5300" b="1"/>
            </a:lvl3pPr>
            <a:lvl4pPr marL="866225" indent="-620402">
              <a:lnSpc>
                <a:spcPct val="80000"/>
              </a:lnSpc>
              <a:defRPr sz="5300" b="1"/>
            </a:lvl4pPr>
            <a:lvl5pPr marL="1112048" indent="-62040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48704266"/>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366" name="Shape 366"/>
          <p:cNvSpPr>
            <a:spLocks noGrp="1"/>
          </p:cNvSpPr>
          <p:nvPr>
            <p:ph type="body" sz="quarter" idx="1"/>
          </p:nvPr>
        </p:nvSpPr>
        <p:spPr>
          <a:xfrm>
            <a:off x="1002845" y="712826"/>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6225" indent="-620402">
              <a:lnSpc>
                <a:spcPct val="80000"/>
              </a:lnSpc>
              <a:spcBef>
                <a:spcPts val="0"/>
              </a:spcBef>
              <a:defRPr sz="5300" b="1">
                <a:solidFill>
                  <a:srgbClr val="FFCD00"/>
                </a:solidFill>
              </a:defRPr>
            </a:lvl4pPr>
            <a:lvl5pPr marL="1112048" indent="-62040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62289982"/>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404747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86"/>
            <a:ext cx="18093690"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13856710"/>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0" y="2602686"/>
            <a:ext cx="8745286"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628121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402" name="Shape 40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688499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4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92096378"/>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747256" y="10670593"/>
            <a:ext cx="2883682" cy="415567"/>
          </a:xfrm>
          <a:prstGeom prst="rect">
            <a:avLst/>
          </a:prstGeom>
        </p:spPr>
        <p:txBody>
          <a:bodyPr lIns="91369" tIns="45690" rIns="91369" bIns="45690"/>
          <a:lstStyle/>
          <a:p>
            <a:fld id="{3EA2DE23-160D-48EB-9431-2C31944A8EE4}" type="datetime1">
              <a:rPr lang="en-GB" smtClean="0">
                <a:solidFill>
                  <a:srgbClr val="000000"/>
                </a:solidFill>
                <a:latin typeface="Calibri"/>
                <a:ea typeface="Calibri"/>
                <a:cs typeface="Calibri"/>
              </a:rPr>
              <a:pPr/>
              <a:t>07/11/2024</a:t>
            </a:fld>
            <a:endParaRPr lang="en-GB" dirty="0">
              <a:solidFill>
                <a:srgbClr val="000000"/>
              </a:solidFill>
              <a:latin typeface="Calibri"/>
              <a:ea typeface="Calibri"/>
              <a:cs typeface="Calibri"/>
            </a:endParaRPr>
          </a:p>
        </p:txBody>
      </p:sp>
      <p:sp>
        <p:nvSpPr>
          <p:cNvPr id="3" name="Footer Placeholder 2"/>
          <p:cNvSpPr>
            <a:spLocks noGrp="1"/>
          </p:cNvSpPr>
          <p:nvPr>
            <p:ph type="ftr" sz="quarter" idx="11"/>
          </p:nvPr>
        </p:nvSpPr>
        <p:spPr>
          <a:xfrm>
            <a:off x="5113981" y="10670593"/>
            <a:ext cx="7381974" cy="415567"/>
          </a:xfrm>
          <a:prstGeom prst="rect">
            <a:avLst/>
          </a:prstGeom>
        </p:spPr>
        <p:txBody>
          <a:bodyPr lIns="91369" tIns="45690" rIns="91369" bIns="45690"/>
          <a:lstStyle/>
          <a:p>
            <a:endParaRPr lang="en-GB" dirty="0">
              <a:solidFill>
                <a:srgbClr val="000000"/>
              </a:solidFill>
              <a:latin typeface="Calibri"/>
              <a:ea typeface="Calibri"/>
              <a:cs typeface="Calibri"/>
            </a:endParaRPr>
          </a:p>
        </p:txBody>
      </p:sp>
      <p:sp>
        <p:nvSpPr>
          <p:cNvPr id="4" name="Slide Number Placeholder 3"/>
          <p:cNvSpPr>
            <a:spLocks noGrp="1"/>
          </p:cNvSpPr>
          <p:nvPr>
            <p:ph type="sldNum" sz="quarter" idx="12"/>
          </p:nvPr>
        </p:nvSpPr>
        <p:spPr/>
        <p:txBody>
          <a:bodyPr/>
          <a:lstStyle/>
          <a:p>
            <a:fld id="{686E1E1B-19E4-42B6-A82F-1E1724700BDD}" type="slidenum">
              <a:rPr lang="en-GB" smtClean="0">
                <a:latin typeface="Calibri"/>
                <a:ea typeface="Calibri"/>
                <a:cs typeface="Calibri"/>
              </a:rPr>
              <a:pPr/>
              <a:t>‹#›</a:t>
            </a:fld>
            <a:endParaRPr lang="en-GB" dirty="0">
              <a:latin typeface="Calibri"/>
              <a:ea typeface="Calibri"/>
              <a:cs typeface="Calibri"/>
            </a:endParaRPr>
          </a:p>
        </p:txBody>
      </p:sp>
    </p:spTree>
    <p:extLst>
      <p:ext uri="{BB962C8B-B14F-4D97-AF65-F5344CB8AC3E}">
        <p14:creationId xmlns:p14="http://schemas.microsoft.com/office/powerpoint/2010/main" val="3976099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62" y="755441"/>
            <a:ext cx="16017185" cy="1307759"/>
          </a:xfrm>
          <a:prstGeom prst="rect">
            <a:avLst/>
          </a:prstGeom>
        </p:spPr>
        <p:txBody>
          <a:bodyPr>
            <a:normAutofit/>
          </a:bodyPr>
          <a:lstStyle>
            <a:lvl1pPr>
              <a:lnSpc>
                <a:spcPct val="80000"/>
              </a:lnSpc>
              <a:spcBef>
                <a:spcPts val="0"/>
              </a:spcBef>
              <a:defRPr sz="5100" b="1">
                <a:solidFill>
                  <a:srgbClr val="000000"/>
                </a:solidFill>
              </a:defRPr>
            </a:lvl1pPr>
            <a:lvl2pPr indent="453649">
              <a:lnSpc>
                <a:spcPct val="80000"/>
              </a:lnSpc>
              <a:spcBef>
                <a:spcPts val="0"/>
              </a:spcBef>
              <a:defRPr sz="5100" b="1">
                <a:solidFill>
                  <a:srgbClr val="000000"/>
                </a:solidFill>
              </a:defRPr>
            </a:lvl2pPr>
            <a:lvl3pPr marL="0" indent="907300">
              <a:lnSpc>
                <a:spcPct val="80000"/>
              </a:lnSpc>
              <a:spcBef>
                <a:spcPts val="0"/>
              </a:spcBef>
              <a:buSzTx/>
              <a:buNone/>
              <a:defRPr sz="5100" b="1">
                <a:solidFill>
                  <a:srgbClr val="000000"/>
                </a:solidFill>
              </a:defRPr>
            </a:lvl3pPr>
            <a:lvl4pPr marL="0" indent="1360952">
              <a:lnSpc>
                <a:spcPct val="80000"/>
              </a:lnSpc>
              <a:spcBef>
                <a:spcPts val="0"/>
              </a:spcBef>
              <a:buSzTx/>
              <a:buNone/>
              <a:defRPr sz="5100" b="1">
                <a:solidFill>
                  <a:srgbClr val="000000"/>
                </a:solidFill>
              </a:defRPr>
            </a:lvl4pPr>
            <a:lvl5pPr marL="0" indent="1814588">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87236117"/>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Rectangle 11"/>
          <p:cNvSpPr/>
          <p:nvPr userDrawn="1"/>
        </p:nvSpPr>
        <p:spPr>
          <a:xfrm>
            <a:off x="0" y="0"/>
            <a:ext cx="20104100" cy="11309350"/>
          </a:xfrm>
          <a:prstGeom prst="rect">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lIns="90627" tIns="45334" rIns="90627" bIns="45334" rtlCol="0" anchor="ctr"/>
          <a:lstStyle/>
          <a:p>
            <a:pPr algn="ctr" defTabSz="675797" hangingPunct="0"/>
            <a:endParaRPr lang="en-US" sz="4900" kern="0" dirty="0">
              <a:solidFill>
                <a:srgbClr val="333E47"/>
              </a:solidFill>
              <a:latin typeface="Calibri"/>
              <a:ea typeface="Helvetica Light"/>
              <a:cs typeface="Helvetica Light"/>
              <a:sym typeface="Helvetica Light"/>
            </a:endParaRPr>
          </a:p>
        </p:txBody>
      </p:sp>
      <p:sp>
        <p:nvSpPr>
          <p:cNvPr id="7" name="Holder 2"/>
          <p:cNvSpPr>
            <a:spLocks noGrp="1"/>
          </p:cNvSpPr>
          <p:nvPr>
            <p:ph type="title"/>
          </p:nvPr>
        </p:nvSpPr>
        <p:spPr>
          <a:xfrm>
            <a:off x="991380" y="797642"/>
            <a:ext cx="15077603" cy="1638952"/>
          </a:xfrm>
        </p:spPr>
        <p:txBody>
          <a:bodyPr lIns="0" tIns="0" rIns="0" bIns="0"/>
          <a:lstStyle>
            <a:lvl1pPr>
              <a:lnSpc>
                <a:spcPct val="80000"/>
              </a:lnSpc>
              <a:defRPr sz="12800" b="1" i="0" kern="1200" spc="-87">
                <a:solidFill>
                  <a:srgbClr val="333F48"/>
                </a:solidFill>
                <a:latin typeface="Calibri"/>
                <a:cs typeface="Calibri"/>
              </a:defRPr>
            </a:lvl1pPr>
          </a:lstStyle>
          <a:p>
            <a:endParaRPr lang="en-GB" noProof="0" dirty="0"/>
          </a:p>
        </p:txBody>
      </p:sp>
      <p:sp>
        <p:nvSpPr>
          <p:cNvPr id="8" name="Date Placeholder 5"/>
          <p:cNvSpPr>
            <a:spLocks noGrp="1"/>
          </p:cNvSpPr>
          <p:nvPr>
            <p:ph type="dt" sz="half" idx="10"/>
          </p:nvPr>
        </p:nvSpPr>
        <p:spPr>
          <a:xfrm>
            <a:off x="1005223" y="10734178"/>
            <a:ext cx="4623943" cy="323346"/>
          </a:xfrm>
          <a:prstGeom prst="rect">
            <a:avLst/>
          </a:prstGeom>
        </p:spPr>
        <p:txBody>
          <a:bodyPr lIns="74923" tIns="37456" rIns="74923" bIns="37456"/>
          <a:lstStyle>
            <a:lvl1pPr>
              <a:defRPr>
                <a:solidFill>
                  <a:schemeClr val="tx2"/>
                </a:solidFill>
              </a:defRPr>
            </a:lvl1pPr>
          </a:lstStyle>
          <a:p>
            <a:pPr algn="ctr" defTabSz="675797" hangingPunct="0"/>
            <a:fld id="{FFA018D0-15D2-494F-A901-D53ECBB56BDB}" type="datetimeFigureOut">
              <a:rPr lang="en-GB" sz="4100" kern="0" smtClean="0">
                <a:solidFill>
                  <a:srgbClr val="333F48"/>
                </a:solidFill>
                <a:latin typeface="Calibri"/>
                <a:ea typeface="Helvetica Light"/>
                <a:cs typeface="Helvetica Light"/>
                <a:sym typeface="Helvetica Light"/>
              </a:rPr>
              <a:pPr algn="ctr" defTabSz="675797" hangingPunct="0"/>
              <a:t>07/11/2024</a:t>
            </a:fld>
            <a:endParaRPr lang="en-GB" sz="4100" kern="0" dirty="0">
              <a:solidFill>
                <a:srgbClr val="333F48"/>
              </a:solidFill>
              <a:latin typeface="Calibri"/>
              <a:ea typeface="Helvetica Light"/>
              <a:cs typeface="Helvetica Light"/>
              <a:sym typeface="Helvetica Light"/>
            </a:endParaRPr>
          </a:p>
        </p:txBody>
      </p:sp>
      <p:sp>
        <p:nvSpPr>
          <p:cNvPr id="9" name="Footer Placeholder 6"/>
          <p:cNvSpPr>
            <a:spLocks noGrp="1"/>
          </p:cNvSpPr>
          <p:nvPr>
            <p:ph type="ftr" sz="quarter" idx="11"/>
          </p:nvPr>
        </p:nvSpPr>
        <p:spPr>
          <a:xfrm>
            <a:off x="6835394" y="10734178"/>
            <a:ext cx="6433312" cy="323346"/>
          </a:xfrm>
          <a:prstGeom prst="rect">
            <a:avLst/>
          </a:prstGeom>
        </p:spPr>
        <p:txBody>
          <a:bodyPr lIns="74923" tIns="37456" rIns="74923" bIns="37456"/>
          <a:lstStyle>
            <a:lvl1pPr>
              <a:defRPr>
                <a:solidFill>
                  <a:schemeClr val="tx2"/>
                </a:solidFill>
              </a:defRPr>
            </a:lvl1pPr>
          </a:lstStyle>
          <a:p>
            <a:pPr algn="ctr" defTabSz="675797" hangingPunct="0"/>
            <a:endParaRPr lang="en-GB" sz="4100" kern="0" dirty="0">
              <a:solidFill>
                <a:srgbClr val="333F48"/>
              </a:solidFill>
              <a:latin typeface="Calibri"/>
              <a:ea typeface="Helvetica Light"/>
              <a:cs typeface="Helvetica Light"/>
              <a:sym typeface="Helvetica Light"/>
            </a:endParaRPr>
          </a:p>
        </p:txBody>
      </p:sp>
      <p:sp>
        <p:nvSpPr>
          <p:cNvPr id="10" name="Slide Number Placeholder 7"/>
          <p:cNvSpPr>
            <a:spLocks noGrp="1"/>
          </p:cNvSpPr>
          <p:nvPr>
            <p:ph type="sldNum" sz="quarter" idx="12"/>
          </p:nvPr>
        </p:nvSpPr>
        <p:spPr>
          <a:xfrm>
            <a:off x="18157600" y="754937"/>
            <a:ext cx="335656" cy="342593"/>
          </a:xfrm>
        </p:spPr>
        <p:txBody>
          <a:bodyPr/>
          <a:lstStyle>
            <a:lvl1pPr>
              <a:defRPr>
                <a:solidFill>
                  <a:schemeClr val="tx2"/>
                </a:solidFill>
              </a:defRPr>
            </a:lvl1pPr>
          </a:lstStyle>
          <a:p>
            <a:fld id="{020925DE-486E-1D44-9755-5F52EDC1D841}" type="slidenum">
              <a:rPr lang="en-GB" smtClean="0">
                <a:solidFill>
                  <a:srgbClr val="333F48"/>
                </a:solidFill>
                <a:latin typeface="Calibri"/>
                <a:ea typeface="Helvetica Light"/>
                <a:cs typeface="Helvetica Light"/>
              </a:rPr>
              <a:pPr/>
              <a:t>‹#›</a:t>
            </a:fld>
            <a:endParaRPr lang="en-GB" dirty="0">
              <a:solidFill>
                <a:srgbClr val="333F48"/>
              </a:solidFill>
              <a:latin typeface="Calibri"/>
              <a:ea typeface="Helvetica Light"/>
              <a:cs typeface="Helvetica Light"/>
            </a:endParaRPr>
          </a:p>
        </p:txBody>
      </p:sp>
    </p:spTree>
    <p:extLst>
      <p:ext uri="{BB962C8B-B14F-4D97-AF65-F5344CB8AC3E}">
        <p14:creationId xmlns:p14="http://schemas.microsoft.com/office/powerpoint/2010/main" val="2099580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4" name="Shape 254"/>
          <p:cNvSpPr>
            <a:spLocks noGrp="1"/>
          </p:cNvSpPr>
          <p:nvPr>
            <p:ph type="body" sz="quarter" idx="1"/>
          </p:nvPr>
        </p:nvSpPr>
        <p:spPr>
          <a:xfrm>
            <a:off x="837675" y="1833694"/>
            <a:ext cx="18428758"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4027">
              <a:spcBef>
                <a:spcPts val="0"/>
              </a:spcBef>
              <a:defRPr sz="1200">
                <a:solidFill>
                  <a:srgbClr val="000000"/>
                </a:solidFill>
                <a:latin typeface="+mj-lt"/>
                <a:ea typeface="+mj-ea"/>
                <a:cs typeface="+mj-cs"/>
                <a:sym typeface="Helvetica"/>
              </a:defRPr>
            </a:lvl1pPr>
            <a:lvl2pPr indent="453649" defTabSz="374027">
              <a:spcBef>
                <a:spcPts val="0"/>
              </a:spcBef>
              <a:defRPr sz="1200">
                <a:solidFill>
                  <a:srgbClr val="000000"/>
                </a:solidFill>
                <a:latin typeface="+mj-lt"/>
                <a:ea typeface="+mj-ea"/>
                <a:cs typeface="+mj-cs"/>
                <a:sym typeface="Helvetica"/>
              </a:defRPr>
            </a:lvl2pPr>
            <a:lvl3pPr marL="0" indent="907300" defTabSz="374027">
              <a:spcBef>
                <a:spcPts val="0"/>
              </a:spcBef>
              <a:buSzTx/>
              <a:buNone/>
              <a:defRPr sz="1200">
                <a:solidFill>
                  <a:srgbClr val="000000"/>
                </a:solidFill>
                <a:latin typeface="+mj-lt"/>
                <a:ea typeface="+mj-ea"/>
                <a:cs typeface="+mj-cs"/>
                <a:sym typeface="Helvetica"/>
              </a:defRPr>
            </a:lvl3pPr>
            <a:lvl4pPr marL="0" indent="1360952" defTabSz="374027">
              <a:spcBef>
                <a:spcPts val="0"/>
              </a:spcBef>
              <a:buSzTx/>
              <a:buNone/>
              <a:defRPr sz="1200">
                <a:solidFill>
                  <a:srgbClr val="000000"/>
                </a:solidFill>
                <a:latin typeface="+mj-lt"/>
                <a:ea typeface="+mj-ea"/>
                <a:cs typeface="+mj-cs"/>
                <a:sym typeface="Helvetica"/>
              </a:defRPr>
            </a:lvl4pPr>
            <a:lvl5pPr marL="0" indent="1814588" defTabSz="374027">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55" name="Shape 255"/>
          <p:cNvSpPr>
            <a:spLocks noGrp="1"/>
          </p:cNvSpPr>
          <p:nvPr>
            <p:ph type="title"/>
          </p:nvPr>
        </p:nvSpPr>
        <p:spPr>
          <a:xfrm>
            <a:off x="1005213" y="519797"/>
            <a:ext cx="14351438" cy="1647531"/>
          </a:xfrm>
          <a:prstGeom prst="rect">
            <a:avLst/>
          </a:prstGeom>
        </p:spPr>
        <p:txBody>
          <a:bodyPr>
            <a:normAutofit/>
          </a:bodyPr>
          <a:lstStyle>
            <a:lvl1pPr>
              <a:lnSpc>
                <a:spcPct val="100000"/>
              </a:lnSpc>
              <a:defRPr sz="10600">
                <a:solidFill>
                  <a:srgbClr val="333E47"/>
                </a:solidFill>
                <a:latin typeface="BT Font"/>
                <a:ea typeface="BT Font"/>
                <a:cs typeface="BT Font"/>
                <a:sym typeface="BT Font"/>
              </a:defRPr>
            </a:lvl1pPr>
          </a:lstStyle>
          <a:p>
            <a:r>
              <a:t>Title Text</a:t>
            </a:r>
          </a:p>
        </p:txBody>
      </p:sp>
      <p:sp>
        <p:nvSpPr>
          <p:cNvPr id="256" name="Shape 256"/>
          <p:cNvSpPr>
            <a:spLocks noGrp="1"/>
          </p:cNvSpPr>
          <p:nvPr>
            <p:ph type="body" sz="quarter" idx="13"/>
          </p:nvPr>
        </p:nvSpPr>
        <p:spPr>
          <a:xfrm>
            <a:off x="1005208" y="2602691"/>
            <a:ext cx="18093688" cy="1385775"/>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57" name="Shape 257"/>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045440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3" y="382125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26" y="5918504"/>
            <a:ext cx="7530692" cy="762176"/>
          </a:xfrm>
          <a:prstGeom prst="rect">
            <a:avLst/>
          </a:prstGeom>
        </p:spPr>
        <p:txBody>
          <a:bodyPr>
            <a:normAutofit/>
          </a:bodyPr>
          <a:lstStyle>
            <a:lvl1pPr algn="ctr">
              <a:spcBef>
                <a:spcPts val="0"/>
              </a:spcBef>
              <a:defRPr sz="4900">
                <a:solidFill>
                  <a:srgbClr val="333E47"/>
                </a:solidFill>
              </a:defRPr>
            </a:lvl1pPr>
            <a:lvl2pPr indent="453482" algn="ctr">
              <a:spcBef>
                <a:spcPts val="0"/>
              </a:spcBef>
              <a:defRPr sz="4900">
                <a:solidFill>
                  <a:srgbClr val="333E47"/>
                </a:solidFill>
              </a:defRPr>
            </a:lvl2pPr>
            <a:lvl3pPr marL="0" indent="906964" algn="ctr">
              <a:spcBef>
                <a:spcPts val="0"/>
              </a:spcBef>
              <a:buSzTx/>
              <a:buNone/>
              <a:defRPr sz="4900">
                <a:solidFill>
                  <a:srgbClr val="333E47"/>
                </a:solidFill>
              </a:defRPr>
            </a:lvl3pPr>
            <a:lvl4pPr marL="0" indent="1360445" algn="ctr">
              <a:spcBef>
                <a:spcPts val="0"/>
              </a:spcBef>
              <a:buSzTx/>
              <a:buNone/>
              <a:defRPr sz="4900">
                <a:solidFill>
                  <a:srgbClr val="333E47"/>
                </a:solidFill>
              </a:defRPr>
            </a:lvl4pPr>
            <a:lvl5pPr marL="0" indent="181391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49"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267446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812"/>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64"/>
            <a:ext cx="18093690" cy="277157"/>
          </a:xfrm>
          <a:prstGeom prst="rect">
            <a:avLst/>
          </a:prstGeom>
        </p:spPr>
        <p:txBody>
          <a:bodyPr>
            <a:normAutofit/>
          </a:bodyPr>
          <a:lstStyle>
            <a:lvl1pPr>
              <a:spcBef>
                <a:spcPts val="0"/>
              </a:spcBef>
              <a:defRPr sz="1800">
                <a:solidFill>
                  <a:srgbClr val="000000"/>
                </a:solidFill>
              </a:defRPr>
            </a:lvl1pPr>
            <a:lvl2pPr indent="453482">
              <a:spcBef>
                <a:spcPts val="0"/>
              </a:spcBef>
              <a:defRPr sz="1800">
                <a:solidFill>
                  <a:srgbClr val="000000"/>
                </a:solidFill>
              </a:defRPr>
            </a:lvl2pPr>
            <a:lvl3pPr marL="0" indent="906964">
              <a:spcBef>
                <a:spcPts val="0"/>
              </a:spcBef>
              <a:buSzTx/>
              <a:buNone/>
              <a:defRPr sz="1800">
                <a:solidFill>
                  <a:srgbClr val="000000"/>
                </a:solidFill>
              </a:defRPr>
            </a:lvl3pPr>
            <a:lvl4pPr marL="0" indent="1360445">
              <a:spcBef>
                <a:spcPts val="0"/>
              </a:spcBef>
              <a:buSzTx/>
              <a:buNone/>
              <a:defRPr sz="1800">
                <a:solidFill>
                  <a:srgbClr val="000000"/>
                </a:solidFill>
              </a:defRPr>
            </a:lvl4pPr>
            <a:lvl5pPr marL="0" indent="181391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49"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069386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812"/>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0" y="2602764"/>
            <a:ext cx="8745286" cy="277157"/>
          </a:xfrm>
          <a:prstGeom prst="rect">
            <a:avLst/>
          </a:prstGeom>
        </p:spPr>
        <p:txBody>
          <a:bodyPr>
            <a:normAutofit/>
          </a:bodyPr>
          <a:lstStyle>
            <a:lvl1pPr>
              <a:spcBef>
                <a:spcPts val="0"/>
              </a:spcBef>
              <a:defRPr sz="1800">
                <a:solidFill>
                  <a:srgbClr val="000000"/>
                </a:solidFill>
              </a:defRPr>
            </a:lvl1pPr>
            <a:lvl2pPr indent="453482">
              <a:spcBef>
                <a:spcPts val="0"/>
              </a:spcBef>
              <a:defRPr sz="1800">
                <a:solidFill>
                  <a:srgbClr val="000000"/>
                </a:solidFill>
              </a:defRPr>
            </a:lvl2pPr>
            <a:lvl3pPr marL="0" indent="906964">
              <a:spcBef>
                <a:spcPts val="0"/>
              </a:spcBef>
              <a:buSzTx/>
              <a:buNone/>
              <a:defRPr sz="1800">
                <a:solidFill>
                  <a:srgbClr val="000000"/>
                </a:solidFill>
              </a:defRPr>
            </a:lvl3pPr>
            <a:lvl4pPr marL="0" indent="1360445">
              <a:spcBef>
                <a:spcPts val="0"/>
              </a:spcBef>
              <a:buSzTx/>
              <a:buNone/>
              <a:defRPr sz="1800">
                <a:solidFill>
                  <a:srgbClr val="000000"/>
                </a:solidFill>
              </a:defRPr>
            </a:lvl4pPr>
            <a:lvl5pPr marL="0" indent="181391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49"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6678585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99" name="Shape 299"/>
          <p:cNvSpPr>
            <a:spLocks noGrp="1"/>
          </p:cNvSpPr>
          <p:nvPr>
            <p:ph type="sldNum" sz="quarter" idx="2"/>
          </p:nvPr>
        </p:nvSpPr>
        <p:spPr>
          <a:xfrm>
            <a:off x="18857649"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441091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62" y="755448"/>
            <a:ext cx="16017185" cy="1465456"/>
          </a:xfrm>
          <a:prstGeom prst="rect">
            <a:avLst/>
          </a:prstGeom>
        </p:spPr>
        <p:txBody>
          <a:bodyPr>
            <a:normAutofit/>
          </a:bodyPr>
          <a:lstStyle>
            <a:lvl1pPr>
              <a:lnSpc>
                <a:spcPct val="80000"/>
              </a:lnSpc>
              <a:defRPr sz="5300" b="1"/>
            </a:lvl1pPr>
            <a:lvl2pPr>
              <a:lnSpc>
                <a:spcPct val="80000"/>
              </a:lnSpc>
              <a:defRPr sz="5300" b="1"/>
            </a:lvl2pPr>
            <a:lvl3pPr marL="591863" indent="-591863">
              <a:lnSpc>
                <a:spcPct val="80000"/>
              </a:lnSpc>
              <a:defRPr sz="5300" b="1"/>
            </a:lvl3pPr>
            <a:lvl4pPr marL="837576" indent="-591863">
              <a:lnSpc>
                <a:spcPct val="80000"/>
              </a:lnSpc>
              <a:defRPr sz="5300" b="1"/>
            </a:lvl4pPr>
            <a:lvl5pPr marL="1083263" indent="-59186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6468988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8" y="3209359"/>
            <a:ext cx="17955208" cy="10097703"/>
          </a:xfrm>
          <a:prstGeom prst="rect">
            <a:avLst/>
          </a:prstGeom>
          <a:ln w="12700">
            <a:miter lim="400000"/>
          </a:ln>
        </p:spPr>
      </p:pic>
      <p:sp>
        <p:nvSpPr>
          <p:cNvPr id="307" name="Shape 307"/>
          <p:cNvSpPr>
            <a:spLocks noGrp="1"/>
          </p:cNvSpPr>
          <p:nvPr>
            <p:ph type="body" sz="quarter" idx="1"/>
          </p:nvPr>
        </p:nvSpPr>
        <p:spPr>
          <a:xfrm>
            <a:off x="1002859" y="712830"/>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5999" indent="-620224">
              <a:lnSpc>
                <a:spcPct val="80000"/>
              </a:lnSpc>
              <a:spcBef>
                <a:spcPts val="0"/>
              </a:spcBef>
              <a:defRPr sz="5300" b="1">
                <a:solidFill>
                  <a:srgbClr val="FFCD00"/>
                </a:solidFill>
              </a:defRPr>
            </a:lvl4pPr>
            <a:lvl5pPr marL="1111734" indent="-620224">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213"/>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581554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62"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224" indent="-620224">
              <a:lnSpc>
                <a:spcPct val="80000"/>
              </a:lnSpc>
              <a:defRPr sz="5300" b="1"/>
            </a:lvl3pPr>
            <a:lvl4pPr marL="865999" indent="-620224">
              <a:lnSpc>
                <a:spcPct val="80000"/>
              </a:lnSpc>
              <a:defRPr sz="5300" b="1"/>
            </a:lvl4pPr>
            <a:lvl5pPr marL="1111734" indent="-620224">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64" y="755453"/>
            <a:ext cx="335656" cy="342593"/>
          </a:xfrm>
          <a:prstGeom prst="rect">
            <a:avLst/>
          </a:prstGeom>
        </p:spPr>
        <p:txBody>
          <a:bodyPr/>
          <a:lstStyle>
            <a:lvl1pPr defTabSz="905885">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4234797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79" y="748661"/>
            <a:ext cx="18121401" cy="67711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925" y="3192558"/>
            <a:ext cx="16017185" cy="3713871"/>
          </a:xfrm>
          <a:prstGeom prst="rect">
            <a:avLst/>
          </a:prstGeom>
        </p:spPr>
        <p:txBody>
          <a:bodyPr>
            <a:normAutofit/>
          </a:bodyPr>
          <a:lstStyle>
            <a:lvl1pPr>
              <a:tabLst>
                <a:tab pos="14390842" algn="r"/>
              </a:tabLst>
              <a:defRPr sz="2700" b="1"/>
            </a:lvl1pPr>
            <a:lvl2pPr>
              <a:tabLst>
                <a:tab pos="14390842" algn="r"/>
              </a:tabLst>
              <a:defRPr sz="2700" b="1"/>
            </a:lvl2pPr>
            <a:lvl3pPr marL="245745" indent="-245745">
              <a:tabLst>
                <a:tab pos="14390842" algn="r"/>
              </a:tabLst>
              <a:defRPr sz="2700" b="1"/>
            </a:lvl3pPr>
            <a:lvl4pPr marL="491497" indent="-245745">
              <a:tabLst>
                <a:tab pos="14390842" algn="r"/>
              </a:tabLst>
              <a:defRPr sz="2700" b="1"/>
            </a:lvl4pPr>
            <a:lvl5pPr marL="737263" indent="-245745">
              <a:tabLst>
                <a:tab pos="14390842" algn="r"/>
              </a:tabLst>
              <a:defRPr sz="27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64" y="755453"/>
            <a:ext cx="335656" cy="342593"/>
          </a:xfrm>
          <a:prstGeom prst="rect">
            <a:avLst/>
          </a:prstGeom>
        </p:spPr>
        <p:txBody>
          <a:bodyPr/>
          <a:lstStyle>
            <a:lvl1pPr defTabSz="905885">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896920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52"/>
            <a:ext cx="7665572" cy="3165909"/>
          </a:xfrm>
          <a:prstGeom prst="rect">
            <a:avLst/>
          </a:prstGeom>
        </p:spPr>
        <p:txBody>
          <a:bodyPr>
            <a:normAutofit/>
          </a:bodyPr>
          <a:lstStyle>
            <a:lvl1pPr>
              <a:defRPr sz="2200"/>
            </a:lvl1pPr>
            <a:lvl2pPr>
              <a:defRPr sz="2200"/>
            </a:lvl2pPr>
            <a:lvl3pPr marL="245745" indent="-245745">
              <a:defRPr sz="2200"/>
            </a:lvl3pPr>
            <a:lvl4pPr marL="491497" indent="-245745">
              <a:defRPr sz="2200"/>
            </a:lvl4pPr>
            <a:lvl5pPr marL="737263" indent="-245745">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98" y="755344"/>
            <a:ext cx="16017183"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64" y="755453"/>
            <a:ext cx="335656" cy="342593"/>
          </a:xfrm>
          <a:prstGeom prst="rect">
            <a:avLst/>
          </a:prstGeom>
        </p:spPr>
        <p:txBody>
          <a:bodyPr/>
          <a:lstStyle>
            <a:lvl1pPr defTabSz="905885">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3931606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62"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224" indent="-620224">
              <a:lnSpc>
                <a:spcPct val="80000"/>
              </a:lnSpc>
              <a:defRPr sz="5300" b="1"/>
            </a:lvl3pPr>
            <a:lvl4pPr marL="865999" indent="-620224">
              <a:lnSpc>
                <a:spcPct val="80000"/>
              </a:lnSpc>
              <a:defRPr sz="5300" b="1"/>
            </a:lvl4pPr>
            <a:lvl5pPr marL="1111734" indent="-620224">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64" y="755453"/>
            <a:ext cx="335656" cy="342593"/>
          </a:xfrm>
          <a:prstGeom prst="rect">
            <a:avLst/>
          </a:prstGeom>
        </p:spPr>
        <p:txBody>
          <a:bodyPr/>
          <a:lstStyle>
            <a:lvl1pPr defTabSz="905885">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402652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8" y="3209359"/>
            <a:ext cx="17955208" cy="10097703"/>
          </a:xfrm>
          <a:prstGeom prst="rect">
            <a:avLst/>
          </a:prstGeom>
          <a:ln w="12700">
            <a:miter lim="400000"/>
          </a:ln>
        </p:spPr>
      </p:pic>
      <p:sp>
        <p:nvSpPr>
          <p:cNvPr id="366" name="Shape 366"/>
          <p:cNvSpPr>
            <a:spLocks noGrp="1"/>
          </p:cNvSpPr>
          <p:nvPr>
            <p:ph type="body" sz="quarter" idx="1"/>
          </p:nvPr>
        </p:nvSpPr>
        <p:spPr>
          <a:xfrm>
            <a:off x="1002859" y="712830"/>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5999" indent="-620224">
              <a:lnSpc>
                <a:spcPct val="80000"/>
              </a:lnSpc>
              <a:spcBef>
                <a:spcPts val="0"/>
              </a:spcBef>
              <a:defRPr sz="5300" b="1">
                <a:solidFill>
                  <a:srgbClr val="FFCD00"/>
                </a:solidFill>
              </a:defRPr>
            </a:lvl4pPr>
            <a:lvl5pPr marL="1111734" indent="-620224">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213"/>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9742897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3" y="3821288"/>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649" algn="ctr">
              <a:spcBef>
                <a:spcPts val="0"/>
              </a:spcBef>
              <a:defRPr sz="4900">
                <a:solidFill>
                  <a:srgbClr val="333E47"/>
                </a:solidFill>
              </a:defRPr>
            </a:lvl2pPr>
            <a:lvl3pPr marL="0" indent="907300" algn="ctr">
              <a:spcBef>
                <a:spcPts val="0"/>
              </a:spcBef>
              <a:buSzTx/>
              <a:buNone/>
              <a:defRPr sz="4900">
                <a:solidFill>
                  <a:srgbClr val="333E47"/>
                </a:solidFill>
              </a:defRPr>
            </a:lvl3pPr>
            <a:lvl4pPr marL="0" indent="1360952" algn="ctr">
              <a:spcBef>
                <a:spcPts val="0"/>
              </a:spcBef>
              <a:buSzTx/>
              <a:buNone/>
              <a:defRPr sz="4900">
                <a:solidFill>
                  <a:srgbClr val="333E47"/>
                </a:solidFill>
              </a:defRPr>
            </a:lvl4pPr>
            <a:lvl5pPr marL="0" indent="1814588"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8290794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9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91"/>
            <a:ext cx="18093690" cy="7468365"/>
          </a:xfrm>
          <a:prstGeom prst="rect">
            <a:avLst/>
          </a:prstGeom>
        </p:spPr>
        <p:txBody>
          <a:bodyPr>
            <a:normAutofit/>
          </a:bodyPr>
          <a:lstStyle>
            <a:lvl1pPr>
              <a:spcBef>
                <a:spcPts val="0"/>
              </a:spcBef>
              <a:defRPr sz="1800">
                <a:solidFill>
                  <a:srgbClr val="000000"/>
                </a:solidFill>
              </a:defRPr>
            </a:lvl1pPr>
            <a:lvl2pPr indent="453649">
              <a:spcBef>
                <a:spcPts val="0"/>
              </a:spcBef>
              <a:defRPr sz="1800">
                <a:solidFill>
                  <a:srgbClr val="000000"/>
                </a:solidFill>
              </a:defRPr>
            </a:lvl2pPr>
            <a:lvl3pPr marL="0" indent="907300">
              <a:spcBef>
                <a:spcPts val="0"/>
              </a:spcBef>
              <a:buSzTx/>
              <a:buNone/>
              <a:defRPr sz="1800">
                <a:solidFill>
                  <a:srgbClr val="000000"/>
                </a:solidFill>
              </a:defRPr>
            </a:lvl3pPr>
            <a:lvl4pPr marL="0" indent="1360952">
              <a:spcBef>
                <a:spcPts val="0"/>
              </a:spcBef>
              <a:buSzTx/>
              <a:buNone/>
              <a:defRPr sz="1800">
                <a:solidFill>
                  <a:srgbClr val="000000"/>
                </a:solidFill>
              </a:defRPr>
            </a:lvl4pPr>
            <a:lvl5pPr marL="0" indent="181458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7944687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9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0" y="2602691"/>
            <a:ext cx="8745286" cy="7468365"/>
          </a:xfrm>
          <a:prstGeom prst="rect">
            <a:avLst/>
          </a:prstGeom>
        </p:spPr>
        <p:txBody>
          <a:bodyPr>
            <a:normAutofit/>
          </a:bodyPr>
          <a:lstStyle>
            <a:lvl1pPr>
              <a:spcBef>
                <a:spcPts val="0"/>
              </a:spcBef>
              <a:defRPr sz="1800">
                <a:solidFill>
                  <a:srgbClr val="000000"/>
                </a:solidFill>
              </a:defRPr>
            </a:lvl1pPr>
            <a:lvl2pPr indent="453649">
              <a:spcBef>
                <a:spcPts val="0"/>
              </a:spcBef>
              <a:defRPr sz="1800">
                <a:solidFill>
                  <a:srgbClr val="000000"/>
                </a:solidFill>
              </a:defRPr>
            </a:lvl2pPr>
            <a:lvl3pPr marL="0" indent="907300">
              <a:spcBef>
                <a:spcPts val="0"/>
              </a:spcBef>
              <a:buSzTx/>
              <a:buNone/>
              <a:defRPr sz="1800">
                <a:solidFill>
                  <a:srgbClr val="000000"/>
                </a:solidFill>
              </a:defRPr>
            </a:lvl3pPr>
            <a:lvl4pPr marL="0" indent="1360952">
              <a:spcBef>
                <a:spcPts val="0"/>
              </a:spcBef>
              <a:buSzTx/>
              <a:buNone/>
              <a:defRPr sz="1800">
                <a:solidFill>
                  <a:srgbClr val="000000"/>
                </a:solidFill>
              </a:defRPr>
            </a:lvl4pPr>
            <a:lvl5pPr marL="0" indent="181458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8815920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5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947993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3" y="3192349"/>
            <a:ext cx="7665572" cy="32187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98" y="755448"/>
            <a:ext cx="16017183"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64757633"/>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2_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 name="Shape 416"/>
          <p:cNvSpPr>
            <a:spLocks noGrp="1"/>
          </p:cNvSpPr>
          <p:nvPr>
            <p:ph type="body" sz="quarter" idx="1"/>
          </p:nvPr>
        </p:nvSpPr>
        <p:spPr>
          <a:xfrm>
            <a:off x="1002820" y="712696"/>
            <a:ext cx="14493099" cy="1915576"/>
          </a:xfrm>
          <a:prstGeom prst="rect">
            <a:avLst/>
          </a:prstGeom>
        </p:spPr>
        <p:txBody>
          <a:bodyPr>
            <a:normAutofit/>
          </a:bodyPr>
          <a:lstStyle>
            <a:lvl1pPr>
              <a:lnSpc>
                <a:spcPct val="80000"/>
              </a:lnSpc>
              <a:spcBef>
                <a:spcPts val="0"/>
              </a:spcBef>
              <a:defRPr sz="5100" b="1">
                <a:solidFill>
                  <a:srgbClr val="FFCD00"/>
                </a:solidFill>
              </a:defRPr>
            </a:lvl1pPr>
            <a:lvl2pPr indent="453649">
              <a:lnSpc>
                <a:spcPct val="80000"/>
              </a:lnSpc>
              <a:spcBef>
                <a:spcPts val="0"/>
              </a:spcBef>
              <a:defRPr sz="5100" b="1">
                <a:solidFill>
                  <a:srgbClr val="FFCD00"/>
                </a:solidFill>
              </a:defRPr>
            </a:lvl2pPr>
            <a:lvl3pPr marL="0" indent="0">
              <a:lnSpc>
                <a:spcPct val="80000"/>
              </a:lnSpc>
              <a:spcBef>
                <a:spcPts val="0"/>
              </a:spcBef>
              <a:buSzTx/>
              <a:buNone/>
              <a:defRPr sz="5100" b="1">
                <a:solidFill>
                  <a:srgbClr val="FFCD00"/>
                </a:solidFill>
              </a:defRPr>
            </a:lvl3pPr>
            <a:lvl4pPr marL="0" indent="1360952">
              <a:lnSpc>
                <a:spcPct val="80000"/>
              </a:lnSpc>
              <a:spcBef>
                <a:spcPts val="0"/>
              </a:spcBef>
              <a:buSzTx/>
              <a:buNone/>
              <a:defRPr sz="5100" b="1">
                <a:solidFill>
                  <a:srgbClr val="FFCD00"/>
                </a:solidFill>
              </a:defRPr>
            </a:lvl4pPr>
            <a:lvl5pPr marL="0" indent="1814588">
              <a:lnSpc>
                <a:spcPct val="80000"/>
              </a:lnSpc>
              <a:spcBef>
                <a:spcPts val="0"/>
              </a:spcBef>
              <a:buSzTx/>
              <a:buNone/>
              <a:defRPr sz="51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pic>
        <p:nvPicPr>
          <p:cNvPr id="417" name="image3.tif" descr="PET4085_all in_LOGO AW_YELLOW_RGB.ai"/>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75025" y="7076841"/>
            <a:ext cx="6865051" cy="4748288"/>
          </a:xfrm>
          <a:prstGeom prst="rect">
            <a:avLst/>
          </a:prstGeom>
          <a:ln w="12700">
            <a:miter lim="400000"/>
          </a:ln>
        </p:spPr>
      </p:pic>
      <p:sp>
        <p:nvSpPr>
          <p:cNvPr id="418" name="Shape 418"/>
          <p:cNvSpPr>
            <a:spLocks noGrp="1"/>
          </p:cNvSpPr>
          <p:nvPr>
            <p:ph type="sldNum" sz="quarter" idx="2"/>
          </p:nvPr>
        </p:nvSpPr>
        <p:spPr>
          <a:xfrm>
            <a:off x="14072316" y="10482213"/>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7508657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12747256" y="10670597"/>
            <a:ext cx="2883682" cy="415567"/>
          </a:xfrm>
          <a:prstGeom prst="rect">
            <a:avLst/>
          </a:prstGeom>
        </p:spPr>
        <p:txBody>
          <a:bodyPr lIns="91364" tIns="45688" rIns="91364" bIns="45688"/>
          <a:lstStyle/>
          <a:p>
            <a:pPr defTabSz="905885"/>
            <a:fld id="{6563BDC7-63BA-4237-8DE5-4FABE9AECCBF}" type="datetime1">
              <a:rPr lang="en-GB" sz="1600" smtClean="0">
                <a:solidFill>
                  <a:srgbClr val="000000"/>
                </a:solidFill>
                <a:latin typeface="Calibri"/>
                <a:ea typeface="Calibri"/>
                <a:cs typeface="Calibri"/>
              </a:rPr>
              <a:pPr defTabSz="905885"/>
              <a:t>07/11/2024</a:t>
            </a:fld>
            <a:endParaRPr lang="en-GB" sz="1600" dirty="0">
              <a:solidFill>
                <a:srgbClr val="000000"/>
              </a:solidFill>
              <a:latin typeface="Calibri"/>
              <a:ea typeface="Calibri"/>
              <a:cs typeface="Calibri"/>
            </a:endParaRPr>
          </a:p>
        </p:txBody>
      </p:sp>
      <p:sp>
        <p:nvSpPr>
          <p:cNvPr id="4" name="Footer Placeholder 3"/>
          <p:cNvSpPr>
            <a:spLocks noGrp="1"/>
          </p:cNvSpPr>
          <p:nvPr>
            <p:ph type="ftr" sz="quarter" idx="11"/>
          </p:nvPr>
        </p:nvSpPr>
        <p:spPr>
          <a:xfrm>
            <a:off x="5113981" y="10670597"/>
            <a:ext cx="7381974" cy="415567"/>
          </a:xfrm>
          <a:prstGeom prst="rect">
            <a:avLst/>
          </a:prstGeom>
        </p:spPr>
        <p:txBody>
          <a:bodyPr lIns="91364" tIns="45688" rIns="91364" bIns="45688"/>
          <a:lstStyle/>
          <a:p>
            <a:pPr defTabSz="905885"/>
            <a:endParaRPr lang="en-GB" sz="1600" dirty="0">
              <a:solidFill>
                <a:srgbClr val="000000"/>
              </a:solidFill>
              <a:latin typeface="Calibri"/>
              <a:ea typeface="Calibri"/>
              <a:cs typeface="Calibri"/>
            </a:endParaRPr>
          </a:p>
        </p:txBody>
      </p:sp>
      <p:sp>
        <p:nvSpPr>
          <p:cNvPr id="5" name="Slide Number Placeholder 4"/>
          <p:cNvSpPr>
            <a:spLocks noGrp="1"/>
          </p:cNvSpPr>
          <p:nvPr>
            <p:ph type="sldNum" sz="quarter" idx="12"/>
          </p:nvPr>
        </p:nvSpPr>
        <p:spPr/>
        <p:txBody>
          <a:bodyPr/>
          <a:lstStyle/>
          <a:p>
            <a:fld id="{686E1E1B-19E4-42B6-A82F-1E1724700BDD}" type="slidenum">
              <a:rPr lang="en-GB" smtClean="0">
                <a:latin typeface="Calibri"/>
                <a:ea typeface="Calibri"/>
                <a:cs typeface="Calibri"/>
              </a:rPr>
              <a:pPr/>
              <a:t>‹#›</a:t>
            </a:fld>
            <a:endParaRPr lang="en-GB" dirty="0">
              <a:latin typeface="Calibri"/>
              <a:ea typeface="Calibri"/>
              <a:cs typeface="Calibri"/>
            </a:endParaRPr>
          </a:p>
        </p:txBody>
      </p:sp>
    </p:spTree>
    <p:extLst>
      <p:ext uri="{BB962C8B-B14F-4D97-AF65-F5344CB8AC3E}">
        <p14:creationId xmlns:p14="http://schemas.microsoft.com/office/powerpoint/2010/main" val="1464942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2798" y="2622369"/>
            <a:ext cx="8544243" cy="692690"/>
          </a:xfrm>
        </p:spPr>
        <p:txBody>
          <a:bodyPr anchor="t" anchorCtr="0"/>
          <a:lstStyle>
            <a:lvl1pPr marL="0" indent="0">
              <a:buNone/>
              <a:defRPr sz="3000" b="1"/>
            </a:lvl1pPr>
            <a:lvl2pPr marL="753118" indent="0">
              <a:buNone/>
              <a:defRPr sz="3300" b="1"/>
            </a:lvl2pPr>
            <a:lvl3pPr marL="1506237" indent="0">
              <a:buNone/>
              <a:defRPr sz="3000" b="1"/>
            </a:lvl3pPr>
            <a:lvl4pPr marL="2259353" indent="0">
              <a:buNone/>
              <a:defRPr sz="2600" b="1"/>
            </a:lvl4pPr>
            <a:lvl5pPr marL="3012474" indent="0">
              <a:buNone/>
              <a:defRPr sz="2600" b="1"/>
            </a:lvl5pPr>
            <a:lvl6pPr marL="3765591" indent="0">
              <a:buNone/>
              <a:defRPr sz="2600" b="1"/>
            </a:lvl6pPr>
            <a:lvl7pPr marL="4518711" indent="0">
              <a:buNone/>
              <a:defRPr sz="2600" b="1"/>
            </a:lvl7pPr>
            <a:lvl8pPr marL="5271837" indent="0">
              <a:buNone/>
              <a:defRPr sz="2600" b="1"/>
            </a:lvl8pPr>
            <a:lvl9pPr marL="6024952" indent="0">
              <a:buNone/>
              <a:defRPr sz="2600" b="1"/>
            </a:lvl9pPr>
          </a:lstStyle>
          <a:p>
            <a:pPr lvl="0"/>
            <a:r>
              <a:rPr lang="en-US" dirty="0"/>
              <a:t>Click to edit Master text styles</a:t>
            </a:r>
          </a:p>
        </p:txBody>
      </p:sp>
      <p:sp>
        <p:nvSpPr>
          <p:cNvPr id="5" name="Text Placeholder 4"/>
          <p:cNvSpPr>
            <a:spLocks noGrp="1"/>
          </p:cNvSpPr>
          <p:nvPr>
            <p:ph type="body" sz="quarter" idx="3"/>
          </p:nvPr>
        </p:nvSpPr>
        <p:spPr>
          <a:xfrm>
            <a:off x="10125364" y="2624719"/>
            <a:ext cx="8546861" cy="692690"/>
          </a:xfrm>
        </p:spPr>
        <p:txBody>
          <a:bodyPr anchor="t" anchorCtr="0"/>
          <a:lstStyle>
            <a:lvl1pPr marL="0" indent="0">
              <a:buNone/>
              <a:defRPr sz="3000" b="1"/>
            </a:lvl1pPr>
            <a:lvl2pPr marL="753118" indent="0">
              <a:buNone/>
              <a:defRPr sz="3300" b="1"/>
            </a:lvl2pPr>
            <a:lvl3pPr marL="1506237" indent="0">
              <a:buNone/>
              <a:defRPr sz="3000" b="1"/>
            </a:lvl3pPr>
            <a:lvl4pPr marL="2259353" indent="0">
              <a:buNone/>
              <a:defRPr sz="2600" b="1"/>
            </a:lvl4pPr>
            <a:lvl5pPr marL="3012474" indent="0">
              <a:buNone/>
              <a:defRPr sz="2600" b="1"/>
            </a:lvl5pPr>
            <a:lvl6pPr marL="3765591" indent="0">
              <a:buNone/>
              <a:defRPr sz="2600" b="1"/>
            </a:lvl6pPr>
            <a:lvl7pPr marL="4518711" indent="0">
              <a:buNone/>
              <a:defRPr sz="2600" b="1"/>
            </a:lvl7pPr>
            <a:lvl8pPr marL="5271837" indent="0">
              <a:buNone/>
              <a:defRPr sz="2600" b="1"/>
            </a:lvl8pPr>
            <a:lvl9pPr marL="6024952" indent="0">
              <a:buNone/>
              <a:defRPr sz="2600" b="1"/>
            </a:lvl9pPr>
          </a:lstStyle>
          <a:p>
            <a:pPr lvl="0"/>
            <a:r>
              <a:rPr lang="en-US" dirty="0"/>
              <a:t>Click to edit Master text styles</a:t>
            </a:r>
          </a:p>
        </p:txBody>
      </p:sp>
      <p:sp>
        <p:nvSpPr>
          <p:cNvPr id="7" name="Date Placeholder 6"/>
          <p:cNvSpPr>
            <a:spLocks noGrp="1"/>
          </p:cNvSpPr>
          <p:nvPr>
            <p:ph type="dt" sz="half" idx="10"/>
          </p:nvPr>
        </p:nvSpPr>
        <p:spPr>
          <a:xfrm>
            <a:off x="12747256" y="10670597"/>
            <a:ext cx="2883682" cy="415567"/>
          </a:xfrm>
          <a:prstGeom prst="rect">
            <a:avLst/>
          </a:prstGeom>
        </p:spPr>
        <p:txBody>
          <a:bodyPr lIns="91364" tIns="45688" rIns="91364" bIns="45688"/>
          <a:lstStyle/>
          <a:p>
            <a:pPr defTabSz="905885"/>
            <a:fld id="{5CD2AA21-1B03-49BF-9D58-1270D8352AF9}" type="datetime1">
              <a:rPr lang="en-GB" sz="1600" smtClean="0">
                <a:solidFill>
                  <a:srgbClr val="000000"/>
                </a:solidFill>
                <a:latin typeface="Calibri"/>
                <a:ea typeface="Calibri"/>
                <a:cs typeface="Calibri"/>
              </a:rPr>
              <a:pPr defTabSz="905885"/>
              <a:t>07/11/2024</a:t>
            </a:fld>
            <a:endParaRPr lang="en-GB" sz="1600" dirty="0">
              <a:solidFill>
                <a:srgbClr val="000000"/>
              </a:solidFill>
              <a:latin typeface="Calibri"/>
              <a:ea typeface="Calibri"/>
              <a:cs typeface="Calibri"/>
            </a:endParaRPr>
          </a:p>
        </p:txBody>
      </p:sp>
      <p:sp>
        <p:nvSpPr>
          <p:cNvPr id="8" name="Footer Placeholder 7"/>
          <p:cNvSpPr>
            <a:spLocks noGrp="1"/>
          </p:cNvSpPr>
          <p:nvPr>
            <p:ph type="ftr" sz="quarter" idx="11"/>
          </p:nvPr>
        </p:nvSpPr>
        <p:spPr>
          <a:xfrm>
            <a:off x="5113981" y="10670597"/>
            <a:ext cx="7381974" cy="415567"/>
          </a:xfrm>
          <a:prstGeom prst="rect">
            <a:avLst/>
          </a:prstGeom>
        </p:spPr>
        <p:txBody>
          <a:bodyPr lIns="91364" tIns="45688" rIns="91364" bIns="45688"/>
          <a:lstStyle/>
          <a:p>
            <a:pPr defTabSz="905885"/>
            <a:endParaRPr lang="en-GB" sz="1600" dirty="0">
              <a:solidFill>
                <a:srgbClr val="000000"/>
              </a:solidFill>
              <a:latin typeface="Calibri"/>
              <a:ea typeface="Calibri"/>
              <a:cs typeface="Calibri"/>
            </a:endParaRPr>
          </a:p>
        </p:txBody>
      </p:sp>
      <p:sp>
        <p:nvSpPr>
          <p:cNvPr id="9" name="Slide Number Placeholder 8"/>
          <p:cNvSpPr>
            <a:spLocks noGrp="1"/>
          </p:cNvSpPr>
          <p:nvPr>
            <p:ph type="sldNum" sz="quarter" idx="12"/>
          </p:nvPr>
        </p:nvSpPr>
        <p:spPr/>
        <p:txBody>
          <a:bodyPr/>
          <a:lstStyle/>
          <a:p>
            <a:fld id="{686E1E1B-19E4-42B6-A82F-1E1724700BDD}" type="slidenum">
              <a:rPr lang="en-GB" smtClean="0">
                <a:latin typeface="Calibri"/>
                <a:ea typeface="Calibri"/>
                <a:cs typeface="Calibri"/>
              </a:rPr>
              <a:pPr/>
              <a:t>‹#›</a:t>
            </a:fld>
            <a:endParaRPr lang="en-GB" dirty="0">
              <a:latin typeface="Calibri"/>
              <a:ea typeface="Calibri"/>
              <a:cs typeface="Calibri"/>
            </a:endParaRPr>
          </a:p>
        </p:txBody>
      </p:sp>
      <p:sp>
        <p:nvSpPr>
          <p:cNvPr id="10" name="Title 9"/>
          <p:cNvSpPr>
            <a:spLocks noGrp="1"/>
          </p:cNvSpPr>
          <p:nvPr>
            <p:ph type="title"/>
          </p:nvPr>
        </p:nvSpPr>
        <p:spPr/>
        <p:txBody>
          <a:bodyPr/>
          <a:lstStyle/>
          <a:p>
            <a:r>
              <a:rPr lang="en-US"/>
              <a:t>Click to edit Master title style</a:t>
            </a:r>
            <a:endParaRPr lang="en-GB"/>
          </a:p>
        </p:txBody>
      </p:sp>
      <p:sp>
        <p:nvSpPr>
          <p:cNvPr id="11" name="Content Placeholder 2"/>
          <p:cNvSpPr>
            <a:spLocks noGrp="1"/>
          </p:cNvSpPr>
          <p:nvPr>
            <p:ph sz="half" idx="13"/>
          </p:nvPr>
        </p:nvSpPr>
        <p:spPr>
          <a:xfrm>
            <a:off x="672798" y="3317409"/>
            <a:ext cx="8544243" cy="7086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p:cNvSpPr>
            <a:spLocks noGrp="1"/>
          </p:cNvSpPr>
          <p:nvPr>
            <p:ph sz="half" idx="2"/>
          </p:nvPr>
        </p:nvSpPr>
        <p:spPr>
          <a:xfrm>
            <a:off x="10128002" y="3317409"/>
            <a:ext cx="8544243" cy="7086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9260262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2798" y="2622369"/>
            <a:ext cx="8544243" cy="692690"/>
          </a:xfrm>
        </p:spPr>
        <p:txBody>
          <a:bodyPr anchor="t" anchorCtr="0"/>
          <a:lstStyle>
            <a:lvl1pPr marL="0" indent="0">
              <a:buNone/>
              <a:defRPr sz="3000" b="1"/>
            </a:lvl1pPr>
            <a:lvl2pPr marL="753118" indent="0">
              <a:buNone/>
              <a:defRPr sz="3300" b="1"/>
            </a:lvl2pPr>
            <a:lvl3pPr marL="1506237" indent="0">
              <a:buNone/>
              <a:defRPr sz="3000" b="1"/>
            </a:lvl3pPr>
            <a:lvl4pPr marL="2259353" indent="0">
              <a:buNone/>
              <a:defRPr sz="2600" b="1"/>
            </a:lvl4pPr>
            <a:lvl5pPr marL="3012474" indent="0">
              <a:buNone/>
              <a:defRPr sz="2600" b="1"/>
            </a:lvl5pPr>
            <a:lvl6pPr marL="3765591" indent="0">
              <a:buNone/>
              <a:defRPr sz="2600" b="1"/>
            </a:lvl6pPr>
            <a:lvl7pPr marL="4518711" indent="0">
              <a:buNone/>
              <a:defRPr sz="2600" b="1"/>
            </a:lvl7pPr>
            <a:lvl8pPr marL="5271837" indent="0">
              <a:buNone/>
              <a:defRPr sz="2600" b="1"/>
            </a:lvl8pPr>
            <a:lvl9pPr marL="6024952" indent="0">
              <a:buNone/>
              <a:defRPr sz="2600" b="1"/>
            </a:lvl9pPr>
          </a:lstStyle>
          <a:p>
            <a:pPr lvl="0"/>
            <a:r>
              <a:rPr lang="en-US" dirty="0"/>
              <a:t>Click to edit Master text styles</a:t>
            </a:r>
          </a:p>
        </p:txBody>
      </p:sp>
      <p:sp>
        <p:nvSpPr>
          <p:cNvPr id="5" name="Text Placeholder 4"/>
          <p:cNvSpPr>
            <a:spLocks noGrp="1"/>
          </p:cNvSpPr>
          <p:nvPr>
            <p:ph type="body" sz="quarter" idx="3"/>
          </p:nvPr>
        </p:nvSpPr>
        <p:spPr>
          <a:xfrm>
            <a:off x="10125364" y="2624719"/>
            <a:ext cx="8546861" cy="692690"/>
          </a:xfrm>
        </p:spPr>
        <p:txBody>
          <a:bodyPr anchor="t" anchorCtr="0"/>
          <a:lstStyle>
            <a:lvl1pPr marL="0" indent="0">
              <a:buNone/>
              <a:defRPr sz="3000" b="1"/>
            </a:lvl1pPr>
            <a:lvl2pPr marL="753118" indent="0">
              <a:buNone/>
              <a:defRPr sz="3300" b="1"/>
            </a:lvl2pPr>
            <a:lvl3pPr marL="1506237" indent="0">
              <a:buNone/>
              <a:defRPr sz="3000" b="1"/>
            </a:lvl3pPr>
            <a:lvl4pPr marL="2259353" indent="0">
              <a:buNone/>
              <a:defRPr sz="2600" b="1"/>
            </a:lvl4pPr>
            <a:lvl5pPr marL="3012474" indent="0">
              <a:buNone/>
              <a:defRPr sz="2600" b="1"/>
            </a:lvl5pPr>
            <a:lvl6pPr marL="3765591" indent="0">
              <a:buNone/>
              <a:defRPr sz="2600" b="1"/>
            </a:lvl6pPr>
            <a:lvl7pPr marL="4518711" indent="0">
              <a:buNone/>
              <a:defRPr sz="2600" b="1"/>
            </a:lvl7pPr>
            <a:lvl8pPr marL="5271837" indent="0">
              <a:buNone/>
              <a:defRPr sz="2600" b="1"/>
            </a:lvl8pPr>
            <a:lvl9pPr marL="6024952" indent="0">
              <a:buNone/>
              <a:defRPr sz="2600" b="1"/>
            </a:lvl9pPr>
          </a:lstStyle>
          <a:p>
            <a:pPr lvl="0"/>
            <a:r>
              <a:rPr lang="en-US" dirty="0"/>
              <a:t>Click to edit Master text styles</a:t>
            </a:r>
          </a:p>
        </p:txBody>
      </p:sp>
      <p:sp>
        <p:nvSpPr>
          <p:cNvPr id="7" name="Date Placeholder 6"/>
          <p:cNvSpPr>
            <a:spLocks noGrp="1"/>
          </p:cNvSpPr>
          <p:nvPr>
            <p:ph type="dt" sz="half" idx="10"/>
          </p:nvPr>
        </p:nvSpPr>
        <p:spPr>
          <a:xfrm>
            <a:off x="12747256" y="10670597"/>
            <a:ext cx="2883682" cy="415567"/>
          </a:xfrm>
          <a:prstGeom prst="rect">
            <a:avLst/>
          </a:prstGeom>
        </p:spPr>
        <p:txBody>
          <a:bodyPr lIns="91364" tIns="45688" rIns="91364" bIns="45688"/>
          <a:lstStyle/>
          <a:p>
            <a:pPr defTabSz="905885"/>
            <a:fld id="{92A82681-0448-4D99-9D02-ED013222F4E7}" type="datetime1">
              <a:rPr lang="en-GB" sz="1600" smtClean="0">
                <a:solidFill>
                  <a:srgbClr val="000000"/>
                </a:solidFill>
                <a:latin typeface="Calibri"/>
                <a:ea typeface="Calibri"/>
                <a:cs typeface="Calibri"/>
              </a:rPr>
              <a:pPr defTabSz="905885"/>
              <a:t>07/11/2024</a:t>
            </a:fld>
            <a:endParaRPr lang="en-GB" sz="1600" dirty="0">
              <a:solidFill>
                <a:srgbClr val="000000"/>
              </a:solidFill>
              <a:latin typeface="Calibri"/>
              <a:ea typeface="Calibri"/>
              <a:cs typeface="Calibri"/>
            </a:endParaRPr>
          </a:p>
        </p:txBody>
      </p:sp>
      <p:sp>
        <p:nvSpPr>
          <p:cNvPr id="8" name="Footer Placeholder 7"/>
          <p:cNvSpPr>
            <a:spLocks noGrp="1"/>
          </p:cNvSpPr>
          <p:nvPr>
            <p:ph type="ftr" sz="quarter" idx="11"/>
          </p:nvPr>
        </p:nvSpPr>
        <p:spPr>
          <a:xfrm>
            <a:off x="5113981" y="10670597"/>
            <a:ext cx="7381974" cy="415567"/>
          </a:xfrm>
          <a:prstGeom prst="rect">
            <a:avLst/>
          </a:prstGeom>
        </p:spPr>
        <p:txBody>
          <a:bodyPr lIns="91364" tIns="45688" rIns="91364" bIns="45688"/>
          <a:lstStyle/>
          <a:p>
            <a:pPr defTabSz="905885"/>
            <a:endParaRPr lang="en-GB" sz="1600" dirty="0">
              <a:solidFill>
                <a:srgbClr val="000000"/>
              </a:solidFill>
              <a:latin typeface="Calibri"/>
              <a:ea typeface="Calibri"/>
              <a:cs typeface="Calibri"/>
            </a:endParaRPr>
          </a:p>
        </p:txBody>
      </p:sp>
      <p:sp>
        <p:nvSpPr>
          <p:cNvPr id="9" name="Slide Number Placeholder 8"/>
          <p:cNvSpPr>
            <a:spLocks noGrp="1"/>
          </p:cNvSpPr>
          <p:nvPr>
            <p:ph type="sldNum" sz="quarter" idx="12"/>
          </p:nvPr>
        </p:nvSpPr>
        <p:spPr/>
        <p:txBody>
          <a:bodyPr/>
          <a:lstStyle/>
          <a:p>
            <a:fld id="{686E1E1B-19E4-42B6-A82F-1E1724700BDD}" type="slidenum">
              <a:rPr lang="en-GB" smtClean="0">
                <a:latin typeface="Calibri"/>
                <a:ea typeface="Calibri"/>
                <a:cs typeface="Calibri"/>
              </a:rPr>
              <a:pPr/>
              <a:t>‹#›</a:t>
            </a:fld>
            <a:endParaRPr lang="en-GB" dirty="0">
              <a:latin typeface="Calibri"/>
              <a:ea typeface="Calibri"/>
              <a:cs typeface="Calibri"/>
            </a:endParaRPr>
          </a:p>
        </p:txBody>
      </p:sp>
      <p:sp>
        <p:nvSpPr>
          <p:cNvPr id="10" name="Title 9"/>
          <p:cNvSpPr>
            <a:spLocks noGrp="1"/>
          </p:cNvSpPr>
          <p:nvPr>
            <p:ph type="title"/>
          </p:nvPr>
        </p:nvSpPr>
        <p:spPr/>
        <p:txBody>
          <a:bodyPr/>
          <a:lstStyle/>
          <a:p>
            <a:r>
              <a:rPr lang="en-US"/>
              <a:t>Click to edit Master title style</a:t>
            </a:r>
            <a:endParaRPr lang="en-GB"/>
          </a:p>
        </p:txBody>
      </p:sp>
      <p:sp>
        <p:nvSpPr>
          <p:cNvPr id="11" name="Content Placeholder 2"/>
          <p:cNvSpPr>
            <a:spLocks noGrp="1"/>
          </p:cNvSpPr>
          <p:nvPr>
            <p:ph sz="half" idx="13"/>
          </p:nvPr>
        </p:nvSpPr>
        <p:spPr>
          <a:xfrm>
            <a:off x="672798" y="3317409"/>
            <a:ext cx="8544243" cy="7086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p:cNvSpPr>
            <a:spLocks noGrp="1"/>
          </p:cNvSpPr>
          <p:nvPr>
            <p:ph sz="half" idx="2"/>
          </p:nvPr>
        </p:nvSpPr>
        <p:spPr>
          <a:xfrm>
            <a:off x="10128002" y="3317409"/>
            <a:ext cx="8544243" cy="7086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411689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13" name="Shape 13"/>
          <p:cNvSpPr>
            <a:spLocks noGrp="1"/>
          </p:cNvSpPr>
          <p:nvPr>
            <p:ph type="body" sz="quarter" idx="1"/>
          </p:nvPr>
        </p:nvSpPr>
        <p:spPr>
          <a:xfrm>
            <a:off x="1002859" y="71279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812" indent="-592032">
              <a:lnSpc>
                <a:spcPct val="80000"/>
              </a:lnSpc>
              <a:spcBef>
                <a:spcPts val="0"/>
              </a:spcBef>
              <a:defRPr sz="5300" b="1">
                <a:solidFill>
                  <a:srgbClr val="FFCD00"/>
                </a:solidFill>
              </a:defRPr>
            </a:lvl4pPr>
            <a:lvl5pPr marL="1083576" indent="-59203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6686161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416" y="798134"/>
            <a:ext cx="12067651" cy="1642399"/>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4882388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39" y="755438"/>
            <a:ext cx="16017185" cy="1465456"/>
          </a:xfrm>
          <a:prstGeom prst="rect">
            <a:avLst/>
          </a:prstGeom>
        </p:spPr>
        <p:txBody>
          <a:bodyPr>
            <a:normAutofit/>
          </a:bodyPr>
          <a:lstStyle>
            <a:lvl1pPr>
              <a:lnSpc>
                <a:spcPct val="80000"/>
              </a:lnSpc>
              <a:defRPr sz="5300" b="1"/>
            </a:lvl1pPr>
            <a:lvl2pPr>
              <a:lnSpc>
                <a:spcPct val="80000"/>
              </a:lnSpc>
              <a:defRPr sz="5300" b="1"/>
            </a:lvl2pPr>
            <a:lvl3pPr marL="592032" indent="-592032">
              <a:lnSpc>
                <a:spcPct val="80000"/>
              </a:lnSpc>
              <a:defRPr sz="5300" b="1"/>
            </a:lvl3pPr>
            <a:lvl4pPr marL="837812" indent="-592032">
              <a:lnSpc>
                <a:spcPct val="80000"/>
              </a:lnSpc>
              <a:defRPr sz="5300" b="1"/>
            </a:lvl4pPr>
            <a:lvl5pPr marL="1083576" indent="-59203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162233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1" y="3192349"/>
            <a:ext cx="7665572" cy="32187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83" y="755438"/>
            <a:ext cx="16017183"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2350163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39" y="755438"/>
            <a:ext cx="16017185" cy="1465456"/>
          </a:xfrm>
          <a:prstGeom prst="rect">
            <a:avLst/>
          </a:prstGeom>
        </p:spPr>
        <p:txBody>
          <a:bodyPr>
            <a:normAutofit/>
          </a:bodyPr>
          <a:lstStyle>
            <a:lvl1pPr>
              <a:lnSpc>
                <a:spcPct val="80000"/>
              </a:lnSpc>
              <a:defRPr sz="5300" b="1"/>
            </a:lvl1pPr>
            <a:lvl2pPr>
              <a:lnSpc>
                <a:spcPct val="80000"/>
              </a:lnSpc>
              <a:defRPr sz="5300" b="1"/>
            </a:lvl2pPr>
            <a:lvl3pPr marL="592032" indent="-592032">
              <a:lnSpc>
                <a:spcPct val="80000"/>
              </a:lnSpc>
              <a:defRPr sz="5300" b="1"/>
            </a:lvl3pPr>
            <a:lvl4pPr marL="837812" indent="-592032">
              <a:lnSpc>
                <a:spcPct val="80000"/>
              </a:lnSpc>
              <a:defRPr sz="5300" b="1"/>
            </a:lvl4pPr>
            <a:lvl5pPr marL="1083576" indent="-59203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6188470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72" name="Shape 72"/>
          <p:cNvSpPr>
            <a:spLocks noGrp="1"/>
          </p:cNvSpPr>
          <p:nvPr>
            <p:ph type="body" sz="quarter" idx="1"/>
          </p:nvPr>
        </p:nvSpPr>
        <p:spPr>
          <a:xfrm>
            <a:off x="1002859" y="71279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812" indent="-592032">
              <a:lnSpc>
                <a:spcPct val="80000"/>
              </a:lnSpc>
              <a:spcBef>
                <a:spcPts val="0"/>
              </a:spcBef>
              <a:defRPr sz="5300" b="1">
                <a:solidFill>
                  <a:srgbClr val="FFCD00"/>
                </a:solidFill>
              </a:defRPr>
            </a:lvl4pPr>
            <a:lvl5pPr marL="1083576" indent="-59203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7957948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62" y="755448"/>
            <a:ext cx="16017185" cy="1465456"/>
          </a:xfrm>
          <a:prstGeom prst="rect">
            <a:avLst/>
          </a:prstGeom>
        </p:spPr>
        <p:txBody>
          <a:bodyPr>
            <a:normAutofit/>
          </a:bodyPr>
          <a:lstStyle>
            <a:lvl1pPr>
              <a:lnSpc>
                <a:spcPct val="80000"/>
              </a:lnSpc>
              <a:defRPr sz="5300" b="1"/>
            </a:lvl1pPr>
            <a:lvl2pPr>
              <a:lnSpc>
                <a:spcPct val="80000"/>
              </a:lnSpc>
              <a:defRPr sz="5300" b="1"/>
            </a:lvl2pPr>
            <a:lvl3pPr marL="591863" indent="-591863">
              <a:lnSpc>
                <a:spcPct val="80000"/>
              </a:lnSpc>
              <a:defRPr sz="5300" b="1"/>
            </a:lvl3pPr>
            <a:lvl4pPr marL="837576" indent="-591863">
              <a:lnSpc>
                <a:spcPct val="80000"/>
              </a:lnSpc>
              <a:defRPr sz="5300" b="1"/>
            </a:lvl4pPr>
            <a:lvl5pPr marL="1083263" indent="-59186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4979722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2" y="382123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26" y="5918504"/>
            <a:ext cx="7530692" cy="754478"/>
          </a:xfrm>
          <a:prstGeom prst="rect">
            <a:avLst/>
          </a:prstGeom>
        </p:spPr>
        <p:txBody>
          <a:bodyPr>
            <a:normAutofit/>
          </a:bodyPr>
          <a:lstStyle>
            <a:lvl1pPr algn="ctr">
              <a:spcBef>
                <a:spcPts val="0"/>
              </a:spcBef>
              <a:defRPr sz="4900">
                <a:solidFill>
                  <a:srgbClr val="333E47"/>
                </a:solidFill>
              </a:defRPr>
            </a:lvl1pPr>
            <a:lvl2pPr indent="453502" algn="ctr">
              <a:spcBef>
                <a:spcPts val="0"/>
              </a:spcBef>
              <a:defRPr sz="4900">
                <a:solidFill>
                  <a:srgbClr val="333E47"/>
                </a:solidFill>
              </a:defRPr>
            </a:lvl2pPr>
            <a:lvl3pPr marL="0" indent="907001" algn="ctr">
              <a:spcBef>
                <a:spcPts val="0"/>
              </a:spcBef>
              <a:buSzTx/>
              <a:buNone/>
              <a:defRPr sz="4900">
                <a:solidFill>
                  <a:srgbClr val="333E47"/>
                </a:solidFill>
              </a:defRPr>
            </a:lvl3pPr>
            <a:lvl4pPr marL="0" indent="1360498" algn="ctr">
              <a:spcBef>
                <a:spcPts val="0"/>
              </a:spcBef>
              <a:buSzTx/>
              <a:buNone/>
              <a:defRPr sz="4900">
                <a:solidFill>
                  <a:srgbClr val="333E47"/>
                </a:solidFill>
              </a:defRPr>
            </a:lvl4pPr>
            <a:lvl5pPr marL="0" indent="181398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4294391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97" name="Shape 97"/>
          <p:cNvSpPr>
            <a:spLocks noGrp="1"/>
          </p:cNvSpPr>
          <p:nvPr>
            <p:ph type="body" sz="quarter" idx="1"/>
          </p:nvPr>
        </p:nvSpPr>
        <p:spPr>
          <a:xfrm>
            <a:off x="1005205" y="2602754"/>
            <a:ext cx="18093690" cy="277157"/>
          </a:xfrm>
          <a:prstGeom prst="rect">
            <a:avLst/>
          </a:prstGeom>
        </p:spPr>
        <p:txBody>
          <a:bodyPr>
            <a:normAutofit/>
          </a:bodyPr>
          <a:lstStyle>
            <a:lvl1pPr>
              <a:spcBef>
                <a:spcPts val="0"/>
              </a:spcBef>
              <a:defRPr sz="1800">
                <a:solidFill>
                  <a:srgbClr val="000000"/>
                </a:solidFill>
              </a:defRPr>
            </a:lvl1pPr>
            <a:lvl2pPr indent="453502">
              <a:spcBef>
                <a:spcPts val="0"/>
              </a:spcBef>
              <a:defRPr sz="1800">
                <a:solidFill>
                  <a:srgbClr val="000000"/>
                </a:solidFill>
              </a:defRPr>
            </a:lvl2pPr>
            <a:lvl3pPr marL="0" indent="907001">
              <a:spcBef>
                <a:spcPts val="0"/>
              </a:spcBef>
              <a:buSzTx/>
              <a:buNone/>
              <a:defRPr sz="1800">
                <a:solidFill>
                  <a:srgbClr val="000000"/>
                </a:solidFill>
              </a:defRPr>
            </a:lvl3pPr>
            <a:lvl4pPr marL="0" indent="1360498">
              <a:spcBef>
                <a:spcPts val="0"/>
              </a:spcBef>
              <a:buSzTx/>
              <a:buNone/>
              <a:defRPr sz="1800">
                <a:solidFill>
                  <a:srgbClr val="000000"/>
                </a:solidFill>
              </a:defRPr>
            </a:lvl4pPr>
            <a:lvl5pPr marL="0" indent="181398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058689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10" y="2602754"/>
            <a:ext cx="8745286" cy="277157"/>
          </a:xfrm>
          <a:prstGeom prst="rect">
            <a:avLst/>
          </a:prstGeom>
        </p:spPr>
        <p:txBody>
          <a:bodyPr>
            <a:normAutofit/>
          </a:bodyPr>
          <a:lstStyle>
            <a:lvl1pPr>
              <a:spcBef>
                <a:spcPts val="0"/>
              </a:spcBef>
              <a:defRPr sz="1800">
                <a:solidFill>
                  <a:srgbClr val="000000"/>
                </a:solidFill>
              </a:defRPr>
            </a:lvl1pPr>
            <a:lvl2pPr indent="453502">
              <a:spcBef>
                <a:spcPts val="0"/>
              </a:spcBef>
              <a:defRPr sz="1800">
                <a:solidFill>
                  <a:srgbClr val="000000"/>
                </a:solidFill>
              </a:defRPr>
            </a:lvl2pPr>
            <a:lvl3pPr marL="0" indent="907001">
              <a:spcBef>
                <a:spcPts val="0"/>
              </a:spcBef>
              <a:buSzTx/>
              <a:buNone/>
              <a:defRPr sz="1800">
                <a:solidFill>
                  <a:srgbClr val="000000"/>
                </a:solidFill>
              </a:defRPr>
            </a:lvl3pPr>
            <a:lvl4pPr marL="0" indent="1360498">
              <a:spcBef>
                <a:spcPts val="0"/>
              </a:spcBef>
              <a:buSzTx/>
              <a:buNone/>
              <a:defRPr sz="1800">
                <a:solidFill>
                  <a:srgbClr val="000000"/>
                </a:solidFill>
              </a:defRPr>
            </a:lvl4pPr>
            <a:lvl5pPr marL="0" indent="181398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1124639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7034834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48661348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16"/>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2" y="5918504"/>
            <a:ext cx="7530689" cy="754478"/>
          </a:xfrm>
          <a:prstGeom prst="rect">
            <a:avLst/>
          </a:prstGeom>
        </p:spPr>
        <p:txBody>
          <a:bodyPr>
            <a:normAutofit/>
          </a:bodyPr>
          <a:lstStyle>
            <a:lvl1pPr algn="ctr">
              <a:spcBef>
                <a:spcPts val="0"/>
              </a:spcBef>
              <a:defRPr sz="4900">
                <a:solidFill>
                  <a:srgbClr val="333E47"/>
                </a:solidFill>
              </a:defRPr>
            </a:lvl1pPr>
            <a:lvl2pPr indent="453647" algn="ctr">
              <a:spcBef>
                <a:spcPts val="0"/>
              </a:spcBef>
              <a:defRPr sz="4900">
                <a:solidFill>
                  <a:srgbClr val="333E47"/>
                </a:solidFill>
              </a:defRPr>
            </a:lvl2pPr>
            <a:lvl3pPr marL="0" indent="907295" algn="ctr">
              <a:spcBef>
                <a:spcPts val="0"/>
              </a:spcBef>
              <a:buSzTx/>
              <a:buNone/>
              <a:defRPr sz="4900">
                <a:solidFill>
                  <a:srgbClr val="333E47"/>
                </a:solidFill>
              </a:defRPr>
            </a:lvl3pPr>
            <a:lvl4pPr marL="0" indent="1360935" algn="ctr">
              <a:spcBef>
                <a:spcPts val="0"/>
              </a:spcBef>
              <a:buSzTx/>
              <a:buNone/>
              <a:defRPr sz="4900">
                <a:solidFill>
                  <a:srgbClr val="333E47"/>
                </a:solidFill>
              </a:defRPr>
            </a:lvl4pPr>
            <a:lvl5pPr marL="0" indent="1814574"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3760521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741"/>
            <a:ext cx="18093690" cy="277157"/>
          </a:xfrm>
          <a:prstGeom prst="rect">
            <a:avLst/>
          </a:prstGeom>
        </p:spPr>
        <p:txBody>
          <a:bodyPr>
            <a:normAutofit/>
          </a:bodyPr>
          <a:lstStyle>
            <a:lvl1pPr>
              <a:spcBef>
                <a:spcPts val="0"/>
              </a:spcBef>
              <a:defRPr sz="1800">
                <a:solidFill>
                  <a:srgbClr val="000000"/>
                </a:solidFill>
              </a:defRPr>
            </a:lvl1pPr>
            <a:lvl2pPr indent="453647">
              <a:spcBef>
                <a:spcPts val="0"/>
              </a:spcBef>
              <a:defRPr sz="1800">
                <a:solidFill>
                  <a:srgbClr val="000000"/>
                </a:solidFill>
              </a:defRPr>
            </a:lvl2pPr>
            <a:lvl3pPr marL="0" indent="907295">
              <a:spcBef>
                <a:spcPts val="0"/>
              </a:spcBef>
              <a:buSzTx/>
              <a:buNone/>
              <a:defRPr sz="1800">
                <a:solidFill>
                  <a:srgbClr val="000000"/>
                </a:solidFill>
              </a:defRPr>
            </a:lvl3pPr>
            <a:lvl4pPr marL="0" indent="1360935">
              <a:spcBef>
                <a:spcPts val="0"/>
              </a:spcBef>
              <a:buSzTx/>
              <a:buNone/>
              <a:defRPr sz="1800">
                <a:solidFill>
                  <a:srgbClr val="000000"/>
                </a:solidFill>
              </a:defRPr>
            </a:lvl4pPr>
            <a:lvl5pPr marL="0" indent="181457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30591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0" y="2602741"/>
            <a:ext cx="8745286" cy="277157"/>
          </a:xfrm>
          <a:prstGeom prst="rect">
            <a:avLst/>
          </a:prstGeom>
        </p:spPr>
        <p:txBody>
          <a:bodyPr>
            <a:normAutofit/>
          </a:bodyPr>
          <a:lstStyle>
            <a:lvl1pPr>
              <a:spcBef>
                <a:spcPts val="0"/>
              </a:spcBef>
              <a:defRPr sz="1800">
                <a:solidFill>
                  <a:srgbClr val="000000"/>
                </a:solidFill>
              </a:defRPr>
            </a:lvl1pPr>
            <a:lvl2pPr indent="453647">
              <a:spcBef>
                <a:spcPts val="0"/>
              </a:spcBef>
              <a:defRPr sz="1800">
                <a:solidFill>
                  <a:srgbClr val="000000"/>
                </a:solidFill>
              </a:defRPr>
            </a:lvl2pPr>
            <a:lvl3pPr marL="0" indent="907295">
              <a:spcBef>
                <a:spcPts val="0"/>
              </a:spcBef>
              <a:buSzTx/>
              <a:buNone/>
              <a:defRPr sz="1800">
                <a:solidFill>
                  <a:srgbClr val="000000"/>
                </a:solidFill>
              </a:defRPr>
            </a:lvl3pPr>
            <a:lvl4pPr marL="0" indent="1360935">
              <a:spcBef>
                <a:spcPts val="0"/>
              </a:spcBef>
              <a:buSzTx/>
              <a:buNone/>
              <a:defRPr sz="1800">
                <a:solidFill>
                  <a:srgbClr val="000000"/>
                </a:solidFill>
              </a:defRPr>
            </a:lvl4pPr>
            <a:lvl5pPr marL="0" indent="1814574">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8925460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3" y="519789"/>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004191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3071762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9359"/>
            <a:ext cx="17955208" cy="10097703"/>
          </a:xfrm>
          <a:prstGeom prst="rect">
            <a:avLst/>
          </a:prstGeom>
          <a:ln w="12700">
            <a:miter lim="400000"/>
          </a:ln>
        </p:spPr>
      </p:pic>
      <p:sp>
        <p:nvSpPr>
          <p:cNvPr id="72" name="Shape 72"/>
          <p:cNvSpPr>
            <a:spLocks noGrp="1"/>
          </p:cNvSpPr>
          <p:nvPr>
            <p:ph type="body" sz="quarter" idx="1"/>
          </p:nvPr>
        </p:nvSpPr>
        <p:spPr>
          <a:xfrm>
            <a:off x="1002859" y="71280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576" indent="-591863">
              <a:lnSpc>
                <a:spcPct val="80000"/>
              </a:lnSpc>
              <a:spcBef>
                <a:spcPts val="0"/>
              </a:spcBef>
              <a:defRPr sz="5300" b="1">
                <a:solidFill>
                  <a:srgbClr val="FFCD00"/>
                </a:solidFill>
              </a:defRPr>
            </a:lvl4pPr>
            <a:lvl5pPr marL="1083263" indent="-59186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213"/>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4246966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0618940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90" name="Shape 190"/>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6129317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86"/>
            <a:ext cx="18093690"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4118977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0" y="2602686"/>
            <a:ext cx="8745286"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9379366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17" name="Shape 217"/>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3965675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25" name="Shape 225"/>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1710197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1166839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39" y="755432"/>
            <a:ext cx="16017185" cy="1307759"/>
          </a:xfrm>
          <a:prstGeom prst="rect">
            <a:avLst/>
          </a:prstGeom>
        </p:spPr>
        <p:txBody>
          <a:bodyPr>
            <a:normAutofit/>
          </a:bodyPr>
          <a:lstStyle>
            <a:lvl1pPr>
              <a:lnSpc>
                <a:spcPct val="80000"/>
              </a:lnSpc>
              <a:spcBef>
                <a:spcPts val="0"/>
              </a:spcBef>
              <a:defRPr sz="5100" b="1">
                <a:solidFill>
                  <a:srgbClr val="000000"/>
                </a:solidFill>
              </a:defRPr>
            </a:lvl1pPr>
            <a:lvl2pPr indent="453785">
              <a:lnSpc>
                <a:spcPct val="80000"/>
              </a:lnSpc>
              <a:spcBef>
                <a:spcPts val="0"/>
              </a:spcBef>
              <a:defRPr sz="5100" b="1">
                <a:solidFill>
                  <a:srgbClr val="000000"/>
                </a:solidFill>
              </a:defRPr>
            </a:lvl2pPr>
            <a:lvl3pPr marL="0" indent="907557">
              <a:lnSpc>
                <a:spcPct val="80000"/>
              </a:lnSpc>
              <a:spcBef>
                <a:spcPts val="0"/>
              </a:spcBef>
              <a:buSzTx/>
              <a:buNone/>
              <a:defRPr sz="5100" b="1">
                <a:solidFill>
                  <a:srgbClr val="000000"/>
                </a:solidFill>
              </a:defRPr>
            </a:lvl3pPr>
            <a:lvl4pPr marL="0" indent="1361334">
              <a:lnSpc>
                <a:spcPct val="80000"/>
              </a:lnSpc>
              <a:spcBef>
                <a:spcPts val="0"/>
              </a:spcBef>
              <a:buSzTx/>
              <a:buNone/>
              <a:defRPr sz="5100" b="1">
                <a:solidFill>
                  <a:srgbClr val="000000"/>
                </a:solidFill>
              </a:defRPr>
            </a:lvl4pPr>
            <a:lvl5pPr marL="0" indent="1815105">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3888917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3" y="382123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26" y="5918504"/>
            <a:ext cx="7530692" cy="762176"/>
          </a:xfrm>
          <a:prstGeom prst="rect">
            <a:avLst/>
          </a:prstGeom>
        </p:spPr>
        <p:txBody>
          <a:bodyPr>
            <a:normAutofit/>
          </a:bodyPr>
          <a:lstStyle>
            <a:lvl1pPr algn="ctr">
              <a:spcBef>
                <a:spcPts val="0"/>
              </a:spcBef>
              <a:defRPr sz="4900">
                <a:solidFill>
                  <a:srgbClr val="333E47"/>
                </a:solidFill>
              </a:defRPr>
            </a:lvl1pPr>
            <a:lvl2pPr indent="453613" algn="ctr">
              <a:spcBef>
                <a:spcPts val="0"/>
              </a:spcBef>
              <a:defRPr sz="4900">
                <a:solidFill>
                  <a:srgbClr val="333E47"/>
                </a:solidFill>
              </a:defRPr>
            </a:lvl2pPr>
            <a:lvl3pPr marL="0" indent="907224" algn="ctr">
              <a:spcBef>
                <a:spcPts val="0"/>
              </a:spcBef>
              <a:buSzTx/>
              <a:buNone/>
              <a:defRPr sz="4900">
                <a:solidFill>
                  <a:srgbClr val="333E47"/>
                </a:solidFill>
              </a:defRPr>
            </a:lvl3pPr>
            <a:lvl4pPr marL="0" indent="1360829" algn="ctr">
              <a:spcBef>
                <a:spcPts val="0"/>
              </a:spcBef>
              <a:buSzTx/>
              <a:buNone/>
              <a:defRPr sz="4900">
                <a:solidFill>
                  <a:srgbClr val="333E47"/>
                </a:solidFill>
              </a:defRPr>
            </a:lvl4pPr>
            <a:lvl5pPr marL="0" indent="1814429"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9536344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51"/>
            <a:ext cx="18093690" cy="277157"/>
          </a:xfrm>
          <a:prstGeom prst="rect">
            <a:avLst/>
          </a:prstGeom>
        </p:spPr>
        <p:txBody>
          <a:bodyPr>
            <a:normAutofit/>
          </a:bodyPr>
          <a:lstStyle>
            <a:lvl1pPr>
              <a:spcBef>
                <a:spcPts val="0"/>
              </a:spcBef>
              <a:defRPr sz="1800">
                <a:solidFill>
                  <a:srgbClr val="000000"/>
                </a:solidFill>
              </a:defRPr>
            </a:lvl1pPr>
            <a:lvl2pPr indent="453613">
              <a:spcBef>
                <a:spcPts val="0"/>
              </a:spcBef>
              <a:defRPr sz="1800">
                <a:solidFill>
                  <a:srgbClr val="000000"/>
                </a:solidFill>
              </a:defRPr>
            </a:lvl2pPr>
            <a:lvl3pPr marL="0" indent="907224">
              <a:spcBef>
                <a:spcPts val="0"/>
              </a:spcBef>
              <a:buSzTx/>
              <a:buNone/>
              <a:defRPr sz="1800">
                <a:solidFill>
                  <a:srgbClr val="000000"/>
                </a:solidFill>
              </a:defRPr>
            </a:lvl3pPr>
            <a:lvl4pPr marL="0" indent="1360829">
              <a:spcBef>
                <a:spcPts val="0"/>
              </a:spcBef>
              <a:buSzTx/>
              <a:buNone/>
              <a:defRPr sz="1800">
                <a:solidFill>
                  <a:srgbClr val="000000"/>
                </a:solidFill>
              </a:defRPr>
            </a:lvl4pPr>
            <a:lvl5pPr marL="0" indent="1814429">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8888686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3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2" y="5918504"/>
            <a:ext cx="7530689" cy="754478"/>
          </a:xfrm>
          <a:prstGeom prst="rect">
            <a:avLst/>
          </a:prstGeom>
        </p:spPr>
        <p:txBody>
          <a:bodyPr>
            <a:normAutofit/>
          </a:bodyPr>
          <a:lstStyle>
            <a:lvl1pPr algn="ctr">
              <a:spcBef>
                <a:spcPts val="0"/>
              </a:spcBef>
              <a:defRPr sz="4900">
                <a:solidFill>
                  <a:srgbClr val="333E47"/>
                </a:solidFill>
              </a:defRPr>
            </a:lvl1pPr>
            <a:lvl2pPr indent="453524" algn="ctr">
              <a:spcBef>
                <a:spcPts val="0"/>
              </a:spcBef>
              <a:defRPr sz="4900">
                <a:solidFill>
                  <a:srgbClr val="333E47"/>
                </a:solidFill>
              </a:defRPr>
            </a:lvl2pPr>
            <a:lvl3pPr marL="0" indent="907037" algn="ctr">
              <a:spcBef>
                <a:spcPts val="0"/>
              </a:spcBef>
              <a:buSzTx/>
              <a:buNone/>
              <a:defRPr sz="4900">
                <a:solidFill>
                  <a:srgbClr val="333E47"/>
                </a:solidFill>
              </a:defRPr>
            </a:lvl3pPr>
            <a:lvl4pPr marL="0" indent="1360552" algn="ctr">
              <a:spcBef>
                <a:spcPts val="0"/>
              </a:spcBef>
              <a:buSzTx/>
              <a:buNone/>
              <a:defRPr sz="4900">
                <a:solidFill>
                  <a:srgbClr val="333E47"/>
                </a:solidFill>
              </a:defRPr>
            </a:lvl4pPr>
            <a:lvl5pPr marL="0" indent="1814062"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81484343"/>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0" y="2602751"/>
            <a:ext cx="8745286" cy="277157"/>
          </a:xfrm>
          <a:prstGeom prst="rect">
            <a:avLst/>
          </a:prstGeom>
        </p:spPr>
        <p:txBody>
          <a:bodyPr>
            <a:normAutofit/>
          </a:bodyPr>
          <a:lstStyle>
            <a:lvl1pPr>
              <a:spcBef>
                <a:spcPts val="0"/>
              </a:spcBef>
              <a:defRPr sz="1800">
                <a:solidFill>
                  <a:srgbClr val="000000"/>
                </a:solidFill>
              </a:defRPr>
            </a:lvl1pPr>
            <a:lvl2pPr indent="453613">
              <a:spcBef>
                <a:spcPts val="0"/>
              </a:spcBef>
              <a:defRPr sz="1800">
                <a:solidFill>
                  <a:srgbClr val="000000"/>
                </a:solidFill>
              </a:defRPr>
            </a:lvl2pPr>
            <a:lvl3pPr marL="0" indent="907224">
              <a:spcBef>
                <a:spcPts val="0"/>
              </a:spcBef>
              <a:buSzTx/>
              <a:buNone/>
              <a:defRPr sz="1800">
                <a:solidFill>
                  <a:srgbClr val="000000"/>
                </a:solidFill>
              </a:defRPr>
            </a:lvl3pPr>
            <a:lvl4pPr marL="0" indent="1360829">
              <a:spcBef>
                <a:spcPts val="0"/>
              </a:spcBef>
              <a:buSzTx/>
              <a:buNone/>
              <a:defRPr sz="1800">
                <a:solidFill>
                  <a:srgbClr val="000000"/>
                </a:solidFill>
              </a:defRPr>
            </a:lvl4pPr>
            <a:lvl5pPr marL="0" indent="1814429">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4549324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13" y="51979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92" name="Shape 292"/>
          <p:cNvSpPr>
            <a:spLocks noGrp="1"/>
          </p:cNvSpPr>
          <p:nvPr>
            <p:ph type="sldNum" sz="quarter" idx="2"/>
          </p:nvPr>
        </p:nvSpPr>
        <p:spPr>
          <a:xfrm>
            <a:off x="18857650"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57478977"/>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307" name="Shape 307"/>
          <p:cNvSpPr>
            <a:spLocks noGrp="1"/>
          </p:cNvSpPr>
          <p:nvPr>
            <p:ph type="body" sz="quarter" idx="1"/>
          </p:nvPr>
        </p:nvSpPr>
        <p:spPr>
          <a:xfrm>
            <a:off x="1002845" y="712826"/>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6225" indent="-620402">
              <a:lnSpc>
                <a:spcPct val="80000"/>
              </a:lnSpc>
              <a:spcBef>
                <a:spcPts val="0"/>
              </a:spcBef>
              <a:defRPr sz="5300" b="1">
                <a:solidFill>
                  <a:srgbClr val="FFCD00"/>
                </a:solidFill>
              </a:defRPr>
            </a:lvl4pPr>
            <a:lvl5pPr marL="1112048" indent="-62040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107985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16" y="798180"/>
            <a:ext cx="12067651" cy="1629566"/>
          </a:xfrm>
          <a:prstGeom prst="rect">
            <a:avLst/>
          </a:prstGeom>
        </p:spPr>
        <p:txBody>
          <a:bodyPr>
            <a:normAutofit/>
          </a:bodyPr>
          <a:lstStyle>
            <a:lvl1pPr>
              <a:defRPr sz="12800" spc="-86">
                <a:solidFill>
                  <a:srgbClr val="FFCD00"/>
                </a:solidFill>
              </a:defRPr>
            </a:lvl1pPr>
          </a:lstStyle>
          <a:p>
            <a:r>
              <a:t>Title Text</a:t>
            </a:r>
          </a:p>
        </p:txBody>
      </p:sp>
      <p:sp>
        <p:nvSpPr>
          <p:cNvPr id="316" name="Shape 316"/>
          <p:cNvSpPr>
            <a:spLocks noGrp="1"/>
          </p:cNvSpPr>
          <p:nvPr>
            <p:ph type="sldNum" sz="quarter" idx="2"/>
          </p:nvPr>
        </p:nvSpPr>
        <p:spPr>
          <a:xfrm>
            <a:off x="18763455" y="755440"/>
            <a:ext cx="335656" cy="342593"/>
          </a:xfrm>
          <a:prstGeom prst="rect">
            <a:avLst/>
          </a:prstGeom>
        </p:spPr>
        <p:txBody>
          <a:bodyPr/>
          <a:lstStyle>
            <a:lvl1pPr defTabSz="906140">
              <a:defRPr sz="22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748238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39"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402" indent="-620402">
              <a:lnSpc>
                <a:spcPct val="80000"/>
              </a:lnSpc>
              <a:defRPr sz="5300" b="1"/>
            </a:lvl3pPr>
            <a:lvl4pPr marL="866225" indent="-620402">
              <a:lnSpc>
                <a:spcPct val="80000"/>
              </a:lnSpc>
              <a:defRPr sz="5300" b="1"/>
            </a:lvl4pPr>
            <a:lvl5pPr marL="1112048" indent="-62040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0009304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79" y="748661"/>
            <a:ext cx="18121401" cy="67711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902" y="3192540"/>
            <a:ext cx="16017185" cy="3713871"/>
          </a:xfrm>
          <a:prstGeom prst="rect">
            <a:avLst/>
          </a:prstGeom>
        </p:spPr>
        <p:txBody>
          <a:bodyPr>
            <a:normAutofit/>
          </a:bodyPr>
          <a:lstStyle>
            <a:lvl1pPr>
              <a:tabLst>
                <a:tab pos="14394915" algn="r"/>
              </a:tabLst>
              <a:defRPr sz="2700" b="1"/>
            </a:lvl1pPr>
            <a:lvl2pPr>
              <a:tabLst>
                <a:tab pos="14394915" algn="r"/>
              </a:tabLst>
              <a:defRPr sz="2700" b="1"/>
            </a:lvl2pPr>
            <a:lvl3pPr marL="245811" indent="-245811">
              <a:tabLst>
                <a:tab pos="14394915" algn="r"/>
              </a:tabLst>
              <a:defRPr sz="2700" b="1"/>
            </a:lvl3pPr>
            <a:lvl4pPr marL="491636" indent="-245811">
              <a:tabLst>
                <a:tab pos="14394915" algn="r"/>
              </a:tabLst>
              <a:defRPr sz="2700" b="1"/>
            </a:lvl4pPr>
            <a:lvl5pPr marL="737471" indent="-245815">
              <a:tabLst>
                <a:tab pos="14394915" algn="r"/>
              </a:tabLst>
              <a:defRPr sz="27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0965852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42"/>
            <a:ext cx="7665572" cy="3165909"/>
          </a:xfrm>
          <a:prstGeom prst="rect">
            <a:avLst/>
          </a:prstGeom>
        </p:spPr>
        <p:txBody>
          <a:bodyPr>
            <a:normAutofit/>
          </a:bodyPr>
          <a:lstStyle>
            <a:lvl1pPr>
              <a:defRPr sz="2200"/>
            </a:lvl1pPr>
            <a:lvl2pPr>
              <a:defRPr sz="2200"/>
            </a:lvl2pPr>
            <a:lvl3pPr marL="245811" indent="-245811">
              <a:defRPr sz="2200"/>
            </a:lvl3pPr>
            <a:lvl4pPr marL="491636" indent="-245811">
              <a:defRPr sz="2200"/>
            </a:lvl4pPr>
            <a:lvl5pPr marL="737471" indent="-245815">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83" y="755344"/>
            <a:ext cx="16017183"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2980273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39" y="755344"/>
            <a:ext cx="16017185" cy="1459594"/>
          </a:xfrm>
          <a:prstGeom prst="rect">
            <a:avLst/>
          </a:prstGeom>
        </p:spPr>
        <p:txBody>
          <a:bodyPr>
            <a:normAutofit/>
          </a:bodyPr>
          <a:lstStyle>
            <a:lvl1pPr>
              <a:lnSpc>
                <a:spcPct val="80000"/>
              </a:lnSpc>
              <a:defRPr sz="5300" b="1"/>
            </a:lvl1pPr>
            <a:lvl2pPr>
              <a:lnSpc>
                <a:spcPct val="80000"/>
              </a:lnSpc>
              <a:defRPr sz="5300" b="1"/>
            </a:lvl2pPr>
            <a:lvl3pPr marL="620402" indent="-620402">
              <a:lnSpc>
                <a:spcPct val="80000"/>
              </a:lnSpc>
              <a:defRPr sz="5300" b="1"/>
            </a:lvl3pPr>
            <a:lvl4pPr marL="866225" indent="-620402">
              <a:lnSpc>
                <a:spcPct val="80000"/>
              </a:lnSpc>
              <a:defRPr sz="5300" b="1"/>
            </a:lvl4pPr>
            <a:lvl5pPr marL="1112048" indent="-620402">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55" y="755440"/>
            <a:ext cx="335656" cy="342593"/>
          </a:xfrm>
          <a:prstGeom prst="rect">
            <a:avLst/>
          </a:prstGeom>
        </p:spPr>
        <p:txBody>
          <a:bodyPr/>
          <a:lstStyle>
            <a:lvl1pPr defTabSz="906140">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3176232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366" name="Shape 366"/>
          <p:cNvSpPr>
            <a:spLocks noGrp="1"/>
          </p:cNvSpPr>
          <p:nvPr>
            <p:ph type="body" sz="quarter" idx="1"/>
          </p:nvPr>
        </p:nvSpPr>
        <p:spPr>
          <a:xfrm>
            <a:off x="1002845" y="712826"/>
            <a:ext cx="14493099"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66225" indent="-620402">
              <a:lnSpc>
                <a:spcPct val="80000"/>
              </a:lnSpc>
              <a:spcBef>
                <a:spcPts val="0"/>
              </a:spcBef>
              <a:defRPr sz="5300" b="1">
                <a:solidFill>
                  <a:srgbClr val="FFCD00"/>
                </a:solidFill>
              </a:defRPr>
            </a:lvl4pPr>
            <a:lvl5pPr marL="1112048" indent="-62040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1283366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3" y="3821270"/>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2" y="5918504"/>
            <a:ext cx="7530689" cy="762176"/>
          </a:xfrm>
          <a:prstGeom prst="rect">
            <a:avLst/>
          </a:prstGeom>
        </p:spPr>
        <p:txBody>
          <a:bodyPr>
            <a:normAutofit/>
          </a:bodyPr>
          <a:lstStyle>
            <a:lvl1pPr algn="ctr">
              <a:spcBef>
                <a:spcPts val="0"/>
              </a:spcBef>
              <a:defRPr sz="4900">
                <a:solidFill>
                  <a:srgbClr val="333E47"/>
                </a:solidFill>
              </a:defRPr>
            </a:lvl1pPr>
            <a:lvl2pPr indent="453785" algn="ctr">
              <a:spcBef>
                <a:spcPts val="0"/>
              </a:spcBef>
              <a:defRPr sz="4900">
                <a:solidFill>
                  <a:srgbClr val="333E47"/>
                </a:solidFill>
              </a:defRPr>
            </a:lvl2pPr>
            <a:lvl3pPr marL="0" indent="907557" algn="ctr">
              <a:spcBef>
                <a:spcPts val="0"/>
              </a:spcBef>
              <a:buSzTx/>
              <a:buNone/>
              <a:defRPr sz="4900">
                <a:solidFill>
                  <a:srgbClr val="333E47"/>
                </a:solidFill>
              </a:defRPr>
            </a:lvl3pPr>
            <a:lvl4pPr marL="0" indent="1361334" algn="ctr">
              <a:spcBef>
                <a:spcPts val="0"/>
              </a:spcBef>
              <a:buSzTx/>
              <a:buNone/>
              <a:defRPr sz="4900">
                <a:solidFill>
                  <a:srgbClr val="333E47"/>
                </a:solidFill>
              </a:defRPr>
            </a:lvl4pPr>
            <a:lvl5pPr marL="0" indent="181510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793361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754"/>
            <a:ext cx="18093690" cy="277157"/>
          </a:xfrm>
          <a:prstGeom prst="rect">
            <a:avLst/>
          </a:prstGeom>
        </p:spPr>
        <p:txBody>
          <a:bodyPr>
            <a:normAutofit/>
          </a:bodyPr>
          <a:lstStyle>
            <a:lvl1pPr>
              <a:spcBef>
                <a:spcPts val="0"/>
              </a:spcBef>
              <a:defRPr sz="1800">
                <a:solidFill>
                  <a:srgbClr val="000000"/>
                </a:solidFill>
              </a:defRPr>
            </a:lvl1pPr>
            <a:lvl2pPr indent="453524">
              <a:spcBef>
                <a:spcPts val="0"/>
              </a:spcBef>
              <a:defRPr sz="1800">
                <a:solidFill>
                  <a:srgbClr val="000000"/>
                </a:solidFill>
              </a:defRPr>
            </a:lvl2pPr>
            <a:lvl3pPr marL="0" indent="907037">
              <a:spcBef>
                <a:spcPts val="0"/>
              </a:spcBef>
              <a:buSzTx/>
              <a:buNone/>
              <a:defRPr sz="1800">
                <a:solidFill>
                  <a:srgbClr val="000000"/>
                </a:solidFill>
              </a:defRPr>
            </a:lvl3pPr>
            <a:lvl4pPr marL="0" indent="1360552">
              <a:spcBef>
                <a:spcPts val="0"/>
              </a:spcBef>
              <a:buSzTx/>
              <a:buNone/>
              <a:defRPr sz="1800">
                <a:solidFill>
                  <a:srgbClr val="000000"/>
                </a:solidFill>
              </a:defRPr>
            </a:lvl4pPr>
            <a:lvl5pPr marL="0" indent="181406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17182447"/>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86"/>
            <a:ext cx="18093690"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9084152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0" y="2602686"/>
            <a:ext cx="8745286" cy="7468365"/>
          </a:xfrm>
          <a:prstGeom prst="rect">
            <a:avLst/>
          </a:prstGeom>
        </p:spPr>
        <p:txBody>
          <a:bodyPr>
            <a:normAutofit/>
          </a:bodyPr>
          <a:lstStyle>
            <a:lvl1pPr>
              <a:spcBef>
                <a:spcPts val="0"/>
              </a:spcBef>
              <a:defRPr sz="1800">
                <a:solidFill>
                  <a:srgbClr val="000000"/>
                </a:solidFill>
              </a:defRPr>
            </a:lvl1pPr>
            <a:lvl2pPr indent="453785">
              <a:spcBef>
                <a:spcPts val="0"/>
              </a:spcBef>
              <a:defRPr sz="1800">
                <a:solidFill>
                  <a:srgbClr val="000000"/>
                </a:solidFill>
              </a:defRPr>
            </a:lvl2pPr>
            <a:lvl3pPr marL="0" indent="907557">
              <a:spcBef>
                <a:spcPts val="0"/>
              </a:spcBef>
              <a:buSzTx/>
              <a:buNone/>
              <a:defRPr sz="1800">
                <a:solidFill>
                  <a:srgbClr val="000000"/>
                </a:solidFill>
              </a:defRPr>
            </a:lvl3pPr>
            <a:lvl4pPr marL="0" indent="1361334">
              <a:spcBef>
                <a:spcPts val="0"/>
              </a:spcBef>
              <a:buSzTx/>
              <a:buNone/>
              <a:defRPr sz="1800">
                <a:solidFill>
                  <a:srgbClr val="000000"/>
                </a:solidFill>
              </a:defRPr>
            </a:lvl4pPr>
            <a:lvl5pPr marL="0" indent="181510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58260786"/>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13" y="519787"/>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402" name="Shape 402"/>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6240229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4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57645" y="778498"/>
            <a:ext cx="241252" cy="246221"/>
          </a:xfrm>
          <a:prstGeom prst="rect">
            <a:avLst/>
          </a:prstGeom>
        </p:spPr>
        <p:txBody>
          <a:bodyPr/>
          <a:lstStyle>
            <a:lvl1pPr defTabSz="906140">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40592050"/>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747256" y="10670593"/>
            <a:ext cx="2883682" cy="415567"/>
          </a:xfrm>
          <a:prstGeom prst="rect">
            <a:avLst/>
          </a:prstGeom>
        </p:spPr>
        <p:txBody>
          <a:bodyPr lIns="91369" tIns="45690" rIns="91369" bIns="45690"/>
          <a:lstStyle/>
          <a:p>
            <a:fld id="{3EA2DE23-160D-48EB-9431-2C31944A8EE4}" type="datetime1">
              <a:rPr lang="en-GB" smtClean="0">
                <a:solidFill>
                  <a:srgbClr val="000000"/>
                </a:solidFill>
                <a:latin typeface="Calibri"/>
                <a:ea typeface="Calibri"/>
                <a:cs typeface="Calibri"/>
              </a:rPr>
              <a:pPr/>
              <a:t>07/11/2024</a:t>
            </a:fld>
            <a:endParaRPr lang="en-GB" dirty="0">
              <a:solidFill>
                <a:srgbClr val="000000"/>
              </a:solidFill>
              <a:latin typeface="Calibri"/>
              <a:ea typeface="Calibri"/>
              <a:cs typeface="Calibri"/>
            </a:endParaRPr>
          </a:p>
        </p:txBody>
      </p:sp>
      <p:sp>
        <p:nvSpPr>
          <p:cNvPr id="3" name="Footer Placeholder 2"/>
          <p:cNvSpPr>
            <a:spLocks noGrp="1"/>
          </p:cNvSpPr>
          <p:nvPr>
            <p:ph type="ftr" sz="quarter" idx="11"/>
          </p:nvPr>
        </p:nvSpPr>
        <p:spPr>
          <a:xfrm>
            <a:off x="5113981" y="10670593"/>
            <a:ext cx="7381974" cy="415567"/>
          </a:xfrm>
          <a:prstGeom prst="rect">
            <a:avLst/>
          </a:prstGeom>
        </p:spPr>
        <p:txBody>
          <a:bodyPr lIns="91369" tIns="45690" rIns="91369" bIns="45690"/>
          <a:lstStyle/>
          <a:p>
            <a:endParaRPr lang="en-GB" dirty="0">
              <a:solidFill>
                <a:srgbClr val="000000"/>
              </a:solidFill>
              <a:latin typeface="Calibri"/>
              <a:ea typeface="Calibri"/>
              <a:cs typeface="Calibri"/>
            </a:endParaRPr>
          </a:p>
        </p:txBody>
      </p:sp>
      <p:sp>
        <p:nvSpPr>
          <p:cNvPr id="4" name="Slide Number Placeholder 3"/>
          <p:cNvSpPr>
            <a:spLocks noGrp="1"/>
          </p:cNvSpPr>
          <p:nvPr>
            <p:ph type="sldNum" sz="quarter" idx="12"/>
          </p:nvPr>
        </p:nvSpPr>
        <p:spPr/>
        <p:txBody>
          <a:bodyPr/>
          <a:lstStyle/>
          <a:p>
            <a:fld id="{686E1E1B-19E4-42B6-A82F-1E1724700BDD}" type="slidenum">
              <a:rPr lang="en-GB" smtClean="0">
                <a:latin typeface="Calibri"/>
                <a:ea typeface="Calibri"/>
                <a:cs typeface="Calibri"/>
              </a:rPr>
              <a:pPr/>
              <a:t>‹#›</a:t>
            </a:fld>
            <a:endParaRPr lang="en-GB" dirty="0">
              <a:latin typeface="Calibri"/>
              <a:ea typeface="Calibri"/>
              <a:cs typeface="Calibri"/>
            </a:endParaRPr>
          </a:p>
        </p:txBody>
      </p:sp>
    </p:spTree>
    <p:extLst>
      <p:ext uri="{BB962C8B-B14F-4D97-AF65-F5344CB8AC3E}">
        <p14:creationId xmlns:p14="http://schemas.microsoft.com/office/powerpoint/2010/main" val="36192347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Rectangle 11"/>
          <p:cNvSpPr/>
          <p:nvPr userDrawn="1"/>
        </p:nvSpPr>
        <p:spPr>
          <a:xfrm>
            <a:off x="0" y="0"/>
            <a:ext cx="20104100" cy="11309350"/>
          </a:xfrm>
          <a:prstGeom prst="rect">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lIns="90627" tIns="45334" rIns="90627" bIns="45334" rtlCol="0" anchor="ctr"/>
          <a:lstStyle/>
          <a:p>
            <a:pPr algn="ctr" defTabSz="675797" hangingPunct="0"/>
            <a:endParaRPr lang="en-US" sz="4900" kern="0" dirty="0">
              <a:solidFill>
                <a:srgbClr val="333E47"/>
              </a:solidFill>
              <a:latin typeface="Calibri"/>
              <a:ea typeface="Helvetica Light"/>
              <a:cs typeface="Helvetica Light"/>
              <a:sym typeface="Helvetica Light"/>
            </a:endParaRPr>
          </a:p>
        </p:txBody>
      </p:sp>
      <p:sp>
        <p:nvSpPr>
          <p:cNvPr id="7" name="Holder 2"/>
          <p:cNvSpPr>
            <a:spLocks noGrp="1"/>
          </p:cNvSpPr>
          <p:nvPr>
            <p:ph type="title"/>
          </p:nvPr>
        </p:nvSpPr>
        <p:spPr>
          <a:xfrm>
            <a:off x="991380" y="797642"/>
            <a:ext cx="15077603" cy="1638952"/>
          </a:xfrm>
        </p:spPr>
        <p:txBody>
          <a:bodyPr lIns="0" tIns="0" rIns="0" bIns="0"/>
          <a:lstStyle>
            <a:lvl1pPr>
              <a:lnSpc>
                <a:spcPct val="80000"/>
              </a:lnSpc>
              <a:defRPr sz="12800" b="1" i="0" kern="1200" spc="-87">
                <a:solidFill>
                  <a:srgbClr val="333F48"/>
                </a:solidFill>
                <a:latin typeface="Calibri"/>
                <a:cs typeface="Calibri"/>
              </a:defRPr>
            </a:lvl1pPr>
          </a:lstStyle>
          <a:p>
            <a:endParaRPr lang="en-GB" noProof="0" dirty="0"/>
          </a:p>
        </p:txBody>
      </p:sp>
      <p:sp>
        <p:nvSpPr>
          <p:cNvPr id="8" name="Date Placeholder 5"/>
          <p:cNvSpPr>
            <a:spLocks noGrp="1"/>
          </p:cNvSpPr>
          <p:nvPr>
            <p:ph type="dt" sz="half" idx="10"/>
          </p:nvPr>
        </p:nvSpPr>
        <p:spPr>
          <a:xfrm>
            <a:off x="1005223" y="10734178"/>
            <a:ext cx="4623943" cy="323346"/>
          </a:xfrm>
          <a:prstGeom prst="rect">
            <a:avLst/>
          </a:prstGeom>
        </p:spPr>
        <p:txBody>
          <a:bodyPr lIns="74923" tIns="37456" rIns="74923" bIns="37456"/>
          <a:lstStyle>
            <a:lvl1pPr>
              <a:defRPr>
                <a:solidFill>
                  <a:schemeClr val="tx2"/>
                </a:solidFill>
              </a:defRPr>
            </a:lvl1pPr>
          </a:lstStyle>
          <a:p>
            <a:pPr algn="ctr" defTabSz="675797" hangingPunct="0"/>
            <a:fld id="{FFA018D0-15D2-494F-A901-D53ECBB56BDB}" type="datetimeFigureOut">
              <a:rPr lang="en-GB" sz="4100" kern="0" smtClean="0">
                <a:solidFill>
                  <a:srgbClr val="333F48"/>
                </a:solidFill>
                <a:latin typeface="Calibri"/>
                <a:ea typeface="Helvetica Light"/>
                <a:cs typeface="Helvetica Light"/>
                <a:sym typeface="Helvetica Light"/>
              </a:rPr>
              <a:pPr algn="ctr" defTabSz="675797" hangingPunct="0"/>
              <a:t>07/11/2024</a:t>
            </a:fld>
            <a:endParaRPr lang="en-GB" sz="4100" kern="0" dirty="0">
              <a:solidFill>
                <a:srgbClr val="333F48"/>
              </a:solidFill>
              <a:latin typeface="Calibri"/>
              <a:ea typeface="Helvetica Light"/>
              <a:cs typeface="Helvetica Light"/>
              <a:sym typeface="Helvetica Light"/>
            </a:endParaRPr>
          </a:p>
        </p:txBody>
      </p:sp>
      <p:sp>
        <p:nvSpPr>
          <p:cNvPr id="9" name="Footer Placeholder 6"/>
          <p:cNvSpPr>
            <a:spLocks noGrp="1"/>
          </p:cNvSpPr>
          <p:nvPr>
            <p:ph type="ftr" sz="quarter" idx="11"/>
          </p:nvPr>
        </p:nvSpPr>
        <p:spPr>
          <a:xfrm>
            <a:off x="6835394" y="10734178"/>
            <a:ext cx="6433312" cy="323346"/>
          </a:xfrm>
          <a:prstGeom prst="rect">
            <a:avLst/>
          </a:prstGeom>
        </p:spPr>
        <p:txBody>
          <a:bodyPr lIns="74923" tIns="37456" rIns="74923" bIns="37456"/>
          <a:lstStyle>
            <a:lvl1pPr>
              <a:defRPr>
                <a:solidFill>
                  <a:schemeClr val="tx2"/>
                </a:solidFill>
              </a:defRPr>
            </a:lvl1pPr>
          </a:lstStyle>
          <a:p>
            <a:pPr algn="ctr" defTabSz="675797" hangingPunct="0"/>
            <a:endParaRPr lang="en-GB" sz="4100" kern="0" dirty="0">
              <a:solidFill>
                <a:srgbClr val="333F48"/>
              </a:solidFill>
              <a:latin typeface="Calibri"/>
              <a:ea typeface="Helvetica Light"/>
              <a:cs typeface="Helvetica Light"/>
              <a:sym typeface="Helvetica Light"/>
            </a:endParaRPr>
          </a:p>
        </p:txBody>
      </p:sp>
      <p:sp>
        <p:nvSpPr>
          <p:cNvPr id="10" name="Slide Number Placeholder 7"/>
          <p:cNvSpPr>
            <a:spLocks noGrp="1"/>
          </p:cNvSpPr>
          <p:nvPr>
            <p:ph type="sldNum" sz="quarter" idx="12"/>
          </p:nvPr>
        </p:nvSpPr>
        <p:spPr>
          <a:xfrm>
            <a:off x="18157600" y="754937"/>
            <a:ext cx="335656" cy="342593"/>
          </a:xfrm>
        </p:spPr>
        <p:txBody>
          <a:bodyPr/>
          <a:lstStyle>
            <a:lvl1pPr>
              <a:defRPr>
                <a:solidFill>
                  <a:schemeClr val="tx2"/>
                </a:solidFill>
              </a:defRPr>
            </a:lvl1pPr>
          </a:lstStyle>
          <a:p>
            <a:fld id="{020925DE-486E-1D44-9755-5F52EDC1D841}" type="slidenum">
              <a:rPr lang="en-GB" smtClean="0">
                <a:solidFill>
                  <a:srgbClr val="333F48"/>
                </a:solidFill>
                <a:latin typeface="Calibri"/>
                <a:ea typeface="Helvetica Light"/>
                <a:cs typeface="Helvetica Light"/>
              </a:rPr>
              <a:pPr/>
              <a:t>‹#›</a:t>
            </a:fld>
            <a:endParaRPr lang="en-GB" dirty="0">
              <a:solidFill>
                <a:srgbClr val="333F48"/>
              </a:solidFill>
              <a:latin typeface="Calibri"/>
              <a:ea typeface="Helvetica Light"/>
              <a:cs typeface="Helvetica Light"/>
            </a:endParaRPr>
          </a:p>
        </p:txBody>
      </p:sp>
    </p:spTree>
    <p:extLst>
      <p:ext uri="{BB962C8B-B14F-4D97-AF65-F5344CB8AC3E}">
        <p14:creationId xmlns:p14="http://schemas.microsoft.com/office/powerpoint/2010/main" val="1917045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65924" y="1895363"/>
            <a:ext cx="17172252" cy="3832613"/>
          </a:xfrm>
          <a:prstGeom prst="rect">
            <a:avLst/>
          </a:prstGeom>
        </p:spPr>
        <p:txBody>
          <a:bodyPr anchor="b"/>
          <a:lstStyle/>
          <a:p>
            <a:r>
              <a:t>Title Text</a:t>
            </a:r>
          </a:p>
        </p:txBody>
      </p:sp>
      <p:sp>
        <p:nvSpPr>
          <p:cNvPr id="12" name="Shape 12"/>
          <p:cNvSpPr>
            <a:spLocks noGrp="1"/>
          </p:cNvSpPr>
          <p:nvPr>
            <p:ph type="body" sz="quarter" idx="1"/>
          </p:nvPr>
        </p:nvSpPr>
        <p:spPr>
          <a:xfrm>
            <a:off x="1465924" y="5832696"/>
            <a:ext cx="17172252" cy="1308953"/>
          </a:xfrm>
          <a:prstGeom prst="rect">
            <a:avLst/>
          </a:prstGeom>
        </p:spPr>
        <p:txBody>
          <a:bodyPr anchor="t"/>
          <a:lstStyle>
            <a:lvl1pPr marL="0" indent="0" algn="ctr">
              <a:spcBef>
                <a:spcPts val="0"/>
              </a:spcBef>
              <a:buSzTx/>
              <a:buNone/>
              <a:defRPr sz="3500"/>
            </a:lvl1pPr>
            <a:lvl2pPr marL="0" indent="187614" algn="ctr">
              <a:spcBef>
                <a:spcPts val="0"/>
              </a:spcBef>
              <a:buSzTx/>
              <a:buNone/>
              <a:defRPr sz="3500"/>
            </a:lvl2pPr>
            <a:lvl3pPr marL="0" indent="375233" algn="ctr">
              <a:spcBef>
                <a:spcPts val="0"/>
              </a:spcBef>
              <a:buSzTx/>
              <a:buNone/>
              <a:defRPr sz="3500"/>
            </a:lvl3pPr>
            <a:lvl4pPr marL="0" indent="562858" algn="ctr">
              <a:spcBef>
                <a:spcPts val="0"/>
              </a:spcBef>
              <a:buSzTx/>
              <a:buNone/>
              <a:defRPr sz="3500"/>
            </a:lvl4pPr>
            <a:lvl5pPr marL="0" indent="750470" algn="ctr">
              <a:spcBef>
                <a:spcPts val="0"/>
              </a:spcBef>
              <a:buSzTx/>
              <a:buNone/>
              <a:defRPr sz="35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140601031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2577302" y="554997"/>
            <a:ext cx="14952424" cy="7204475"/>
          </a:xfrm>
          <a:prstGeom prst="rect">
            <a:avLst/>
          </a:prstGeom>
        </p:spPr>
        <p:txBody>
          <a:bodyPr lIns="75050" tIns="37519" rIns="75050" bIns="37519" anchor="t">
            <a:noAutofit/>
          </a:bodyPr>
          <a:lstStyle/>
          <a:p>
            <a:endParaRPr dirty="0"/>
          </a:p>
        </p:txBody>
      </p:sp>
      <p:sp>
        <p:nvSpPr>
          <p:cNvPr id="21" name="Shape 21"/>
          <p:cNvSpPr>
            <a:spLocks noGrp="1"/>
          </p:cNvSpPr>
          <p:nvPr>
            <p:ph type="title"/>
          </p:nvPr>
        </p:nvSpPr>
        <p:spPr>
          <a:xfrm>
            <a:off x="523654" y="7790889"/>
            <a:ext cx="19057011" cy="1654516"/>
          </a:xfrm>
          <a:prstGeom prst="rect">
            <a:avLst/>
          </a:prstGeom>
        </p:spPr>
        <p:txBody>
          <a:bodyPr anchor="b"/>
          <a:lstStyle/>
          <a:p>
            <a:r>
              <a:t>Title Text</a:t>
            </a:r>
          </a:p>
        </p:txBody>
      </p:sp>
      <p:sp>
        <p:nvSpPr>
          <p:cNvPr id="22" name="Shape 22"/>
          <p:cNvSpPr>
            <a:spLocks noGrp="1"/>
          </p:cNvSpPr>
          <p:nvPr>
            <p:ph type="body" sz="quarter" idx="1"/>
          </p:nvPr>
        </p:nvSpPr>
        <p:spPr>
          <a:xfrm>
            <a:off x="523654" y="9497763"/>
            <a:ext cx="19057011" cy="1308953"/>
          </a:xfrm>
          <a:prstGeom prst="rect">
            <a:avLst/>
          </a:prstGeom>
        </p:spPr>
        <p:txBody>
          <a:bodyPr anchor="t"/>
          <a:lstStyle>
            <a:lvl1pPr marL="0" indent="0" algn="ctr">
              <a:spcBef>
                <a:spcPts val="0"/>
              </a:spcBef>
              <a:buSzTx/>
              <a:buNone/>
              <a:defRPr sz="3500"/>
            </a:lvl1pPr>
            <a:lvl2pPr marL="0" indent="187614" algn="ctr">
              <a:spcBef>
                <a:spcPts val="0"/>
              </a:spcBef>
              <a:buSzTx/>
              <a:buNone/>
              <a:defRPr sz="3500"/>
            </a:lvl2pPr>
            <a:lvl3pPr marL="0" indent="375233" algn="ctr">
              <a:spcBef>
                <a:spcPts val="0"/>
              </a:spcBef>
              <a:buSzTx/>
              <a:buNone/>
              <a:defRPr sz="3500"/>
            </a:lvl3pPr>
            <a:lvl4pPr marL="0" indent="562858" algn="ctr">
              <a:spcBef>
                <a:spcPts val="0"/>
              </a:spcBef>
              <a:buSzTx/>
              <a:buNone/>
              <a:defRPr sz="3500"/>
            </a:lvl4pPr>
            <a:lvl5pPr marL="0" indent="750470" algn="ctr">
              <a:spcBef>
                <a:spcPts val="0"/>
              </a:spcBef>
              <a:buSzTx/>
              <a:buNone/>
              <a:defRPr sz="35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91135356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0855087" y="911033"/>
            <a:ext cx="7853164" cy="9487288"/>
          </a:xfrm>
          <a:prstGeom prst="rect">
            <a:avLst/>
          </a:prstGeom>
        </p:spPr>
        <p:txBody>
          <a:bodyPr lIns="75050" tIns="37519" rIns="75050" bIns="37519" anchor="t">
            <a:noAutofit/>
          </a:bodyPr>
          <a:lstStyle/>
          <a:p>
            <a:endParaRPr dirty="0"/>
          </a:p>
        </p:txBody>
      </p:sp>
      <p:sp>
        <p:nvSpPr>
          <p:cNvPr id="39" name="Shape 39"/>
          <p:cNvSpPr>
            <a:spLocks noGrp="1"/>
          </p:cNvSpPr>
          <p:nvPr>
            <p:ph type="title"/>
          </p:nvPr>
        </p:nvSpPr>
        <p:spPr>
          <a:xfrm>
            <a:off x="1361224" y="911033"/>
            <a:ext cx="8429064" cy="4628456"/>
          </a:xfrm>
          <a:prstGeom prst="rect">
            <a:avLst/>
          </a:prstGeom>
        </p:spPr>
        <p:txBody>
          <a:bodyPr anchor="b"/>
          <a:lstStyle>
            <a:lvl1pPr>
              <a:defRPr sz="6800"/>
            </a:lvl1pPr>
          </a:lstStyle>
          <a:p>
            <a:r>
              <a:t>Title Text</a:t>
            </a:r>
          </a:p>
        </p:txBody>
      </p:sp>
      <p:sp>
        <p:nvSpPr>
          <p:cNvPr id="40" name="Shape 40"/>
          <p:cNvSpPr>
            <a:spLocks noGrp="1"/>
          </p:cNvSpPr>
          <p:nvPr>
            <p:ph type="body" sz="quarter" idx="1"/>
          </p:nvPr>
        </p:nvSpPr>
        <p:spPr>
          <a:xfrm>
            <a:off x="1361224" y="5644203"/>
            <a:ext cx="8429064" cy="4754116"/>
          </a:xfrm>
          <a:prstGeom prst="rect">
            <a:avLst/>
          </a:prstGeom>
        </p:spPr>
        <p:txBody>
          <a:bodyPr anchor="t"/>
          <a:lstStyle>
            <a:lvl1pPr marL="0" indent="0" algn="ctr">
              <a:spcBef>
                <a:spcPts val="0"/>
              </a:spcBef>
              <a:buSzTx/>
              <a:buNone/>
              <a:defRPr sz="3500"/>
            </a:lvl1pPr>
            <a:lvl2pPr marL="0" indent="187614" algn="ctr">
              <a:spcBef>
                <a:spcPts val="0"/>
              </a:spcBef>
              <a:buSzTx/>
              <a:buNone/>
              <a:defRPr sz="3500"/>
            </a:lvl2pPr>
            <a:lvl3pPr marL="0" indent="375233" algn="ctr">
              <a:spcBef>
                <a:spcPts val="0"/>
              </a:spcBef>
              <a:buSzTx/>
              <a:buNone/>
              <a:defRPr sz="3500"/>
            </a:lvl3pPr>
            <a:lvl4pPr marL="0" indent="562858" algn="ctr">
              <a:spcBef>
                <a:spcPts val="0"/>
              </a:spcBef>
              <a:buSzTx/>
              <a:buNone/>
              <a:defRPr sz="3500"/>
            </a:lvl4pPr>
            <a:lvl5pPr marL="0" indent="750470" algn="ctr">
              <a:spcBef>
                <a:spcPts val="0"/>
              </a:spcBef>
              <a:buSzTx/>
              <a:buNone/>
              <a:defRPr sz="35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211509142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0858312" y="2670266"/>
            <a:ext cx="7853164" cy="7591925"/>
          </a:xfrm>
          <a:prstGeom prst="rect">
            <a:avLst/>
          </a:prstGeom>
        </p:spPr>
        <p:txBody>
          <a:bodyPr lIns="75050" tIns="37519" rIns="75050" bIns="37519" anchor="t">
            <a:noAutofit/>
          </a:bodyPr>
          <a:lstStyle/>
          <a:p>
            <a:endParaRPr dirty="0"/>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392628" y="2670266"/>
            <a:ext cx="8251058" cy="7591925"/>
          </a:xfrm>
          <a:prstGeom prst="rect">
            <a:avLst/>
          </a:prstGeom>
        </p:spPr>
        <p:txBody>
          <a:bodyPr/>
          <a:lstStyle>
            <a:lvl1pPr marL="458631" indent="-458631">
              <a:spcBef>
                <a:spcPts val="3709"/>
              </a:spcBef>
              <a:defRPr sz="3700"/>
            </a:lvl1pPr>
            <a:lvl2pPr marL="917260" indent="-458631">
              <a:spcBef>
                <a:spcPts val="3709"/>
              </a:spcBef>
              <a:defRPr sz="3700"/>
            </a:lvl2pPr>
            <a:lvl3pPr marL="1375871" indent="-458631">
              <a:spcBef>
                <a:spcPts val="3709"/>
              </a:spcBef>
              <a:defRPr sz="3700"/>
            </a:lvl3pPr>
            <a:lvl4pPr marL="1834487" indent="-458631">
              <a:spcBef>
                <a:spcPts val="3709"/>
              </a:spcBef>
              <a:defRPr sz="3700"/>
            </a:lvl4pPr>
            <a:lvl5pPr marL="2293097" indent="-458631">
              <a:spcBef>
                <a:spcPts val="3709"/>
              </a:spcBef>
              <a:defRPr sz="37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126385941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802"/>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0" y="2602754"/>
            <a:ext cx="8745286" cy="277157"/>
          </a:xfrm>
          <a:prstGeom prst="rect">
            <a:avLst/>
          </a:prstGeom>
        </p:spPr>
        <p:txBody>
          <a:bodyPr>
            <a:normAutofit/>
          </a:bodyPr>
          <a:lstStyle>
            <a:lvl1pPr>
              <a:spcBef>
                <a:spcPts val="0"/>
              </a:spcBef>
              <a:defRPr sz="1800">
                <a:solidFill>
                  <a:srgbClr val="000000"/>
                </a:solidFill>
              </a:defRPr>
            </a:lvl1pPr>
            <a:lvl2pPr indent="453524">
              <a:spcBef>
                <a:spcPts val="0"/>
              </a:spcBef>
              <a:defRPr sz="1800">
                <a:solidFill>
                  <a:srgbClr val="000000"/>
                </a:solidFill>
              </a:defRPr>
            </a:lvl2pPr>
            <a:lvl3pPr marL="0" indent="907037">
              <a:spcBef>
                <a:spcPts val="0"/>
              </a:spcBef>
              <a:buSzTx/>
              <a:buNone/>
              <a:defRPr sz="1800">
                <a:solidFill>
                  <a:srgbClr val="000000"/>
                </a:solidFill>
              </a:defRPr>
            </a:lvl3pPr>
            <a:lvl4pPr marL="0" indent="1360552">
              <a:spcBef>
                <a:spcPts val="0"/>
              </a:spcBef>
              <a:buSzTx/>
              <a:buNone/>
              <a:defRPr sz="1800">
                <a:solidFill>
                  <a:srgbClr val="000000"/>
                </a:solidFill>
              </a:defRPr>
            </a:lvl4pPr>
            <a:lvl5pPr marL="0" indent="1814062">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0178376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994471" y="5811753"/>
            <a:ext cx="6104527" cy="4576098"/>
          </a:xfrm>
          <a:prstGeom prst="rect">
            <a:avLst/>
          </a:prstGeom>
        </p:spPr>
        <p:txBody>
          <a:bodyPr lIns="75050" tIns="37519" rIns="75050" bIns="37519" anchor="t">
            <a:noAutofit/>
          </a:bodyPr>
          <a:lstStyle/>
          <a:p>
            <a:endParaRPr dirty="0"/>
          </a:p>
        </p:txBody>
      </p:sp>
      <p:sp>
        <p:nvSpPr>
          <p:cNvPr id="84" name="Shape 84"/>
          <p:cNvSpPr>
            <a:spLocks noGrp="1"/>
          </p:cNvSpPr>
          <p:nvPr>
            <p:ph type="pic" sz="quarter" idx="14"/>
          </p:nvPr>
        </p:nvSpPr>
        <p:spPr>
          <a:xfrm>
            <a:off x="12994471" y="931976"/>
            <a:ext cx="6104527" cy="4576098"/>
          </a:xfrm>
          <a:prstGeom prst="rect">
            <a:avLst/>
          </a:prstGeom>
        </p:spPr>
        <p:txBody>
          <a:bodyPr lIns="75050" tIns="37519" rIns="75050" bIns="37519" anchor="t">
            <a:noAutofit/>
          </a:bodyPr>
          <a:lstStyle/>
          <a:p>
            <a:endParaRPr dirty="0"/>
          </a:p>
        </p:txBody>
      </p:sp>
      <p:sp>
        <p:nvSpPr>
          <p:cNvPr id="85" name="Shape 85"/>
          <p:cNvSpPr>
            <a:spLocks noGrp="1"/>
          </p:cNvSpPr>
          <p:nvPr>
            <p:ph type="pic" idx="15"/>
          </p:nvPr>
        </p:nvSpPr>
        <p:spPr>
          <a:xfrm>
            <a:off x="994735" y="931974"/>
            <a:ext cx="11685508" cy="9455873"/>
          </a:xfrm>
          <a:prstGeom prst="rect">
            <a:avLst/>
          </a:prstGeom>
        </p:spPr>
        <p:txBody>
          <a:bodyPr lIns="75050" tIns="37519" rIns="75050" bIns="37519" anchor="t">
            <a:noAutofit/>
          </a:bodyPr>
          <a:lstStyle/>
          <a:p>
            <a:endParaRPr dirty="0"/>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226533493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968633" y="7382499"/>
            <a:ext cx="16177519" cy="566738"/>
          </a:xfrm>
          <a:prstGeom prst="rect">
            <a:avLst/>
          </a:prstGeom>
        </p:spPr>
        <p:txBody>
          <a:bodyPr anchor="t">
            <a:spAutoFit/>
          </a:bodyPr>
          <a:lstStyle>
            <a:lvl1pPr marL="0" indent="0" algn="ctr">
              <a:spcBef>
                <a:spcPts val="0"/>
              </a:spcBef>
              <a:buSzTx/>
              <a:buNone/>
              <a:defRPr sz="3100"/>
            </a:lvl1pPr>
          </a:lstStyle>
          <a:p>
            <a:r>
              <a:t>–Johnny Appleseed</a:t>
            </a:r>
          </a:p>
        </p:txBody>
      </p:sp>
      <p:sp>
        <p:nvSpPr>
          <p:cNvPr id="94" name="Shape 94"/>
          <p:cNvSpPr>
            <a:spLocks noGrp="1"/>
          </p:cNvSpPr>
          <p:nvPr>
            <p:ph type="body" sz="quarter" idx="14"/>
          </p:nvPr>
        </p:nvSpPr>
        <p:spPr>
          <a:xfrm>
            <a:off x="1968633" y="4978820"/>
            <a:ext cx="16177519" cy="74438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329148208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0104100" cy="11309350"/>
          </a:xfrm>
          <a:prstGeom prst="rect">
            <a:avLst/>
          </a:prstGeom>
        </p:spPr>
        <p:txBody>
          <a:bodyPr lIns="75050" tIns="37519" rIns="75050" bIns="37519" anchor="t">
            <a:noAutofit/>
          </a:bodyPr>
          <a:lstStyle/>
          <a:p>
            <a:endParaRPr dirty="0"/>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dirty="0">
              <a:latin typeface="Helvetica Light"/>
              <a:ea typeface="Helvetica Light"/>
              <a:cs typeface="Helvetica Light"/>
            </a:endParaRPr>
          </a:p>
        </p:txBody>
      </p:sp>
    </p:spTree>
    <p:extLst>
      <p:ext uri="{BB962C8B-B14F-4D97-AF65-F5344CB8AC3E}">
        <p14:creationId xmlns:p14="http://schemas.microsoft.com/office/powerpoint/2010/main" val="2824973075"/>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Shape 137"/>
          <p:cNvSpPr>
            <a:spLocks noGrp="1"/>
          </p:cNvSpPr>
          <p:nvPr>
            <p:ph type="title"/>
          </p:nvPr>
        </p:nvSpPr>
        <p:spPr>
          <a:xfrm>
            <a:off x="1005213" y="522198"/>
            <a:ext cx="14351438" cy="1631332"/>
          </a:xfrm>
          <a:prstGeom prst="rect">
            <a:avLst/>
          </a:prstGeom>
        </p:spPr>
        <p:txBody>
          <a:bodyPr lIns="0" tIns="0" rIns="0" bIns="0" anchor="t"/>
          <a:lstStyle>
            <a:lvl1pPr algn="l" defTabSz="910687">
              <a:defRPr sz="10600" b="1">
                <a:solidFill>
                  <a:srgbClr val="333E47"/>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18857650" y="780819"/>
            <a:ext cx="241252" cy="246359"/>
          </a:xfrm>
          <a:prstGeom prst="rect">
            <a:avLst/>
          </a:prstGeom>
        </p:spPr>
        <p:txBody>
          <a:bodyPr lIns="0" tIns="0" rIns="0" bIns="0"/>
          <a:lstStyle>
            <a:lvl1pPr algn="r" defTabSz="909253">
              <a:defRPr sz="1600">
                <a:solidFill>
                  <a:srgbClr val="333E47"/>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188433406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18857650" y="780819"/>
            <a:ext cx="241252" cy="246359"/>
          </a:xfrm>
          <a:prstGeom prst="rect">
            <a:avLst/>
          </a:prstGeom>
        </p:spPr>
        <p:txBody>
          <a:bodyPr lIns="0" tIns="0" rIns="0" bIns="0"/>
          <a:lstStyle>
            <a:lvl1pPr algn="r" defTabSz="909253">
              <a:defRPr sz="1600">
                <a:solidFill>
                  <a:srgbClr val="333E47"/>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287576250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18857650" y="780819"/>
            <a:ext cx="241252" cy="246359"/>
          </a:xfrm>
          <a:prstGeom prst="rect">
            <a:avLst/>
          </a:prstGeom>
        </p:spPr>
        <p:txBody>
          <a:bodyPr lIns="0" tIns="0" rIns="0" bIns="0"/>
          <a:lstStyle>
            <a:lvl1pPr algn="r" defTabSz="909253">
              <a:defRPr sz="1600">
                <a:solidFill>
                  <a:srgbClr val="333E47"/>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2736811718"/>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991358" y="800582"/>
            <a:ext cx="15077604" cy="1641593"/>
          </a:xfrm>
          <a:prstGeom prst="rect">
            <a:avLst/>
          </a:prstGeom>
        </p:spPr>
        <p:txBody>
          <a:bodyPr lIns="0" tIns="0" rIns="0" bIns="0" anchor="t"/>
          <a:lstStyle>
            <a:lvl1pPr algn="l" defTabSz="910687">
              <a:lnSpc>
                <a:spcPct val="80000"/>
              </a:lnSpc>
              <a:defRPr sz="12800" b="1" spc="-84">
                <a:solidFill>
                  <a:srgbClr val="333F48"/>
                </a:solidFill>
                <a:latin typeface="Calibri"/>
                <a:ea typeface="Calibri"/>
                <a:cs typeface="Calibri"/>
                <a:sym typeface="Calibri"/>
              </a:defRPr>
            </a:lvl1pPr>
          </a:lstStyle>
          <a:p>
            <a:r>
              <a:t>Title Text</a:t>
            </a:r>
          </a:p>
        </p:txBody>
      </p:sp>
      <p:sp>
        <p:nvSpPr>
          <p:cNvPr id="172" name="Shape 172"/>
          <p:cNvSpPr>
            <a:spLocks noGrp="1"/>
          </p:cNvSpPr>
          <p:nvPr>
            <p:ph type="sldNum" sz="quarter" idx="2"/>
          </p:nvPr>
        </p:nvSpPr>
        <p:spPr>
          <a:xfrm>
            <a:off x="18782264" y="757847"/>
            <a:ext cx="316643" cy="323346"/>
          </a:xfrm>
          <a:prstGeom prst="rect">
            <a:avLst/>
          </a:prstGeom>
        </p:spPr>
        <p:txBody>
          <a:bodyPr lIns="0" tIns="0" rIns="0" bIns="0"/>
          <a:lstStyle>
            <a:lvl1pPr algn="r" defTabSz="782963">
              <a:defRPr sz="2100">
                <a:solidFill>
                  <a:srgbClr val="333F48"/>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70841250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9" name="Shape 179"/>
          <p:cNvSpPr>
            <a:spLocks noGrp="1"/>
          </p:cNvSpPr>
          <p:nvPr>
            <p:ph type="title"/>
          </p:nvPr>
        </p:nvSpPr>
        <p:spPr>
          <a:xfrm>
            <a:off x="5231261" y="3822001"/>
            <a:ext cx="9641582" cy="1646721"/>
          </a:xfrm>
          <a:prstGeom prst="rect">
            <a:avLst/>
          </a:prstGeom>
        </p:spPr>
        <p:txBody>
          <a:bodyPr lIns="0" tIns="0" rIns="0" bIns="0" anchor="t"/>
          <a:lstStyle>
            <a:lvl1pPr defTabSz="910687">
              <a:defRPr sz="10600" b="1">
                <a:solidFill>
                  <a:srgbClr val="333E47"/>
                </a:solidFill>
                <a:latin typeface="Calibri"/>
                <a:ea typeface="Calibri"/>
                <a:cs typeface="Calibri"/>
                <a:sym typeface="Calibri"/>
              </a:defRPr>
            </a:lvl1pPr>
          </a:lstStyle>
          <a:p>
            <a:r>
              <a:t>Title Text</a:t>
            </a:r>
          </a:p>
        </p:txBody>
      </p:sp>
      <p:sp>
        <p:nvSpPr>
          <p:cNvPr id="180" name="Shape 180"/>
          <p:cNvSpPr>
            <a:spLocks noGrp="1"/>
          </p:cNvSpPr>
          <p:nvPr>
            <p:ph type="body" sz="quarter" idx="1"/>
          </p:nvPr>
        </p:nvSpPr>
        <p:spPr>
          <a:xfrm>
            <a:off x="6286714" y="5918374"/>
            <a:ext cx="7530690" cy="761803"/>
          </a:xfrm>
          <a:prstGeom prst="rect">
            <a:avLst/>
          </a:prstGeom>
        </p:spPr>
        <p:txBody>
          <a:bodyPr lIns="0" tIns="0" rIns="0" bIns="0" anchor="t"/>
          <a:lstStyle>
            <a:lvl1pPr marL="0" indent="0" algn="ctr" defTabSz="910687">
              <a:spcBef>
                <a:spcPts val="0"/>
              </a:spcBef>
              <a:buSzTx/>
              <a:buNone/>
              <a:defRPr sz="4700">
                <a:solidFill>
                  <a:srgbClr val="333E47"/>
                </a:solidFill>
                <a:latin typeface="Calibri"/>
                <a:ea typeface="Calibri"/>
                <a:cs typeface="Calibri"/>
                <a:sym typeface="Calibri"/>
              </a:defRPr>
            </a:lvl1pPr>
            <a:lvl2pPr marL="0" indent="375233" algn="ctr" defTabSz="910687">
              <a:spcBef>
                <a:spcPts val="0"/>
              </a:spcBef>
              <a:buSzTx/>
              <a:buNone/>
              <a:defRPr sz="4700">
                <a:solidFill>
                  <a:srgbClr val="333E47"/>
                </a:solidFill>
                <a:latin typeface="Calibri"/>
                <a:ea typeface="Calibri"/>
                <a:cs typeface="Calibri"/>
                <a:sym typeface="Calibri"/>
              </a:defRPr>
            </a:lvl2pPr>
            <a:lvl3pPr marL="0" indent="750470" algn="ctr" defTabSz="910687">
              <a:spcBef>
                <a:spcPts val="0"/>
              </a:spcBef>
              <a:buSzTx/>
              <a:buNone/>
              <a:defRPr sz="4700">
                <a:solidFill>
                  <a:srgbClr val="333E47"/>
                </a:solidFill>
                <a:latin typeface="Calibri"/>
                <a:ea typeface="Calibri"/>
                <a:cs typeface="Calibri"/>
                <a:sym typeface="Calibri"/>
              </a:defRPr>
            </a:lvl3pPr>
            <a:lvl4pPr marL="0" indent="1125705" algn="ctr" defTabSz="910687">
              <a:spcBef>
                <a:spcPts val="0"/>
              </a:spcBef>
              <a:buSzTx/>
              <a:buNone/>
              <a:defRPr sz="4700">
                <a:solidFill>
                  <a:srgbClr val="333E47"/>
                </a:solidFill>
                <a:latin typeface="Calibri"/>
                <a:ea typeface="Calibri"/>
                <a:cs typeface="Calibri"/>
                <a:sym typeface="Calibri"/>
              </a:defRPr>
            </a:lvl4pPr>
            <a:lvl5pPr marL="0" indent="1500937" algn="ctr" defTabSz="910687">
              <a:spcBef>
                <a:spcPts val="0"/>
              </a:spcBef>
              <a:buSzTx/>
              <a:buNone/>
              <a:defRPr sz="4700">
                <a:solidFill>
                  <a:srgbClr val="333E47"/>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18857649" y="780816"/>
            <a:ext cx="241252" cy="246359"/>
          </a:xfrm>
          <a:prstGeom prst="rect">
            <a:avLst/>
          </a:prstGeom>
        </p:spPr>
        <p:txBody>
          <a:bodyPr lIns="0" tIns="0" rIns="0" bIns="0"/>
          <a:lstStyle>
            <a:lvl1pPr algn="r" defTabSz="909253">
              <a:defRPr sz="1600">
                <a:solidFill>
                  <a:srgbClr val="333E47"/>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3296825083"/>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title"/>
          </p:nvPr>
        </p:nvSpPr>
        <p:spPr>
          <a:xfrm>
            <a:off x="1005213" y="522185"/>
            <a:ext cx="14351438" cy="1646722"/>
          </a:xfrm>
          <a:prstGeom prst="rect">
            <a:avLst/>
          </a:prstGeom>
        </p:spPr>
        <p:txBody>
          <a:bodyPr lIns="0" tIns="0" rIns="0" bIns="0" anchor="t"/>
          <a:lstStyle>
            <a:lvl1pPr algn="l" defTabSz="910687">
              <a:defRPr sz="10600" b="1">
                <a:solidFill>
                  <a:srgbClr val="333E47"/>
                </a:solidFill>
                <a:latin typeface="Calibri"/>
                <a:ea typeface="Calibri"/>
                <a:cs typeface="Calibri"/>
                <a:sym typeface="Calibri"/>
              </a:defRPr>
            </a:lvl1pPr>
          </a:lstStyle>
          <a:p>
            <a:r>
              <a:t>Title Text</a:t>
            </a:r>
          </a:p>
        </p:txBody>
      </p:sp>
      <p:sp>
        <p:nvSpPr>
          <p:cNvPr id="206" name="Shape 206"/>
          <p:cNvSpPr>
            <a:spLocks noGrp="1"/>
          </p:cNvSpPr>
          <p:nvPr>
            <p:ph type="sldNum" sz="quarter" idx="2"/>
          </p:nvPr>
        </p:nvSpPr>
        <p:spPr>
          <a:xfrm>
            <a:off x="18857649" y="780816"/>
            <a:ext cx="241252" cy="246359"/>
          </a:xfrm>
          <a:prstGeom prst="rect">
            <a:avLst/>
          </a:prstGeom>
        </p:spPr>
        <p:txBody>
          <a:bodyPr lIns="0" tIns="0" rIns="0" bIns="0"/>
          <a:lstStyle>
            <a:lvl1pPr algn="r" defTabSz="909253">
              <a:defRPr sz="1600">
                <a:solidFill>
                  <a:srgbClr val="333E47"/>
                </a:solidFill>
                <a:latin typeface="Calibri"/>
                <a:ea typeface="Calibri"/>
                <a:cs typeface="Calibri"/>
                <a:sym typeface="Calibri"/>
              </a:defRPr>
            </a:lvl1pPr>
          </a:lstStyle>
          <a:p>
            <a:fld id="{86CB4B4D-7CA3-9044-876B-883B54F8677D}" type="slidenum">
              <a:rPr/>
              <a:pPr/>
              <a:t>‹#›</a:t>
            </a:fld>
            <a:endParaRPr dirty="0"/>
          </a:p>
        </p:txBody>
      </p:sp>
    </p:spTree>
    <p:extLst>
      <p:ext uri="{BB962C8B-B14F-4D97-AF65-F5344CB8AC3E}">
        <p14:creationId xmlns:p14="http://schemas.microsoft.com/office/powerpoint/2010/main" val="273719442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220" name="Shape 220"/>
          <p:cNvSpPr>
            <a:spLocks noGrp="1"/>
          </p:cNvSpPr>
          <p:nvPr>
            <p:ph type="sldNum" sz="quarter" idx="2"/>
          </p:nvPr>
        </p:nvSpPr>
        <p:spPr>
          <a:xfrm>
            <a:off x="9602738" y="10528992"/>
            <a:ext cx="896430" cy="890489"/>
          </a:xfrm>
          <a:prstGeom prst="rect">
            <a:avLst/>
          </a:prstGeom>
        </p:spPr>
        <p:txBody>
          <a:bodyPr lIns="82444" tIns="82444" rIns="82444" bIns="82444"/>
          <a:lstStyle>
            <a:lvl1pPr defTabSz="674251">
              <a:defRPr sz="4700">
                <a:uFill>
                  <a:solidFill>
                    <a:srgbClr val="000000"/>
                  </a:solidFill>
                </a:uFill>
                <a:latin typeface="Gill Sans"/>
                <a:ea typeface="Gill Sans"/>
                <a:cs typeface="Gill Sans"/>
                <a:sym typeface="Gill Sans"/>
              </a:defRPr>
            </a:lvl1pPr>
          </a:lstStyle>
          <a:p>
            <a:fld id="{86CB4B4D-7CA3-9044-876B-883B54F8677D}" type="slidenum">
              <a:rPr/>
              <a:pPr/>
              <a:t>‹#›</a:t>
            </a:fld>
            <a:endParaRPr dirty="0"/>
          </a:p>
        </p:txBody>
      </p:sp>
    </p:spTree>
    <p:extLst>
      <p:ext uri="{BB962C8B-B14F-4D97-AF65-F5344CB8AC3E}">
        <p14:creationId xmlns:p14="http://schemas.microsoft.com/office/powerpoint/2010/main" val="418693740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5" y="778511"/>
            <a:ext cx="241252" cy="246221"/>
          </a:xfrm>
          <a:prstGeom prst="rect">
            <a:avLst/>
          </a:prstGeom>
        </p:spPr>
        <p:txBody>
          <a:bodyPr/>
          <a:lstStyle>
            <a:lvl1pPr defTabSz="905885">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37344111"/>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35" name="Shape 235"/>
          <p:cNvSpPr>
            <a:spLocks noGrp="1"/>
          </p:cNvSpPr>
          <p:nvPr>
            <p:ph type="title"/>
          </p:nvPr>
        </p:nvSpPr>
        <p:spPr>
          <a:xfrm>
            <a:off x="3985589" y="1899623"/>
            <a:ext cx="12118415" cy="3828687"/>
          </a:xfrm>
          <a:prstGeom prst="rect">
            <a:avLst/>
          </a:prstGeom>
        </p:spPr>
        <p:txBody>
          <a:bodyPr lIns="58619" tIns="58619" rIns="58619" bIns="58619" anchor="b">
            <a:noAutofit/>
          </a:bodyPr>
          <a:lstStyle>
            <a:lvl1pPr defTabSz="674251">
              <a:defRPr sz="8800">
                <a:latin typeface="Gill Sans"/>
                <a:ea typeface="Gill Sans"/>
                <a:cs typeface="Gill Sans"/>
                <a:sym typeface="Gill Sans"/>
              </a:defRPr>
            </a:lvl1pPr>
          </a:lstStyle>
          <a:p>
            <a:r>
              <a:t>Title Text</a:t>
            </a:r>
          </a:p>
        </p:txBody>
      </p:sp>
      <p:sp>
        <p:nvSpPr>
          <p:cNvPr id="236" name="Shape 236"/>
          <p:cNvSpPr>
            <a:spLocks noGrp="1"/>
          </p:cNvSpPr>
          <p:nvPr>
            <p:ph type="body" sz="quarter" idx="1"/>
          </p:nvPr>
        </p:nvSpPr>
        <p:spPr>
          <a:xfrm>
            <a:off x="3985589" y="5831390"/>
            <a:ext cx="12118415" cy="1325316"/>
          </a:xfrm>
          <a:prstGeom prst="rect">
            <a:avLst/>
          </a:prstGeom>
        </p:spPr>
        <p:txBody>
          <a:bodyPr lIns="58619" tIns="58619" rIns="58619" bIns="58619" anchor="t">
            <a:noAutofit/>
          </a:bodyPr>
          <a:lstStyle>
            <a:lvl1pPr marL="0" indent="0" algn="ctr" defTabSz="674251">
              <a:spcBef>
                <a:spcPts val="0"/>
              </a:spcBef>
              <a:buSzTx/>
              <a:buNone/>
              <a:defRPr sz="3500">
                <a:latin typeface="Gill Sans"/>
                <a:ea typeface="Gill Sans"/>
                <a:cs typeface="Gill Sans"/>
                <a:sym typeface="Gill Sans"/>
              </a:defRPr>
            </a:lvl1pPr>
            <a:lvl2pPr marL="0" indent="0" algn="ctr" defTabSz="674251">
              <a:spcBef>
                <a:spcPts val="0"/>
              </a:spcBef>
              <a:buSzTx/>
              <a:buNone/>
              <a:defRPr sz="3500">
                <a:latin typeface="Gill Sans"/>
                <a:ea typeface="Gill Sans"/>
                <a:cs typeface="Gill Sans"/>
                <a:sym typeface="Gill Sans"/>
              </a:defRPr>
            </a:lvl2pPr>
            <a:lvl3pPr marL="0" indent="0" algn="ctr" defTabSz="674251">
              <a:spcBef>
                <a:spcPts val="0"/>
              </a:spcBef>
              <a:buSzTx/>
              <a:buNone/>
              <a:defRPr sz="3500">
                <a:latin typeface="Gill Sans"/>
                <a:ea typeface="Gill Sans"/>
                <a:cs typeface="Gill Sans"/>
                <a:sym typeface="Gill Sans"/>
              </a:defRPr>
            </a:lvl3pPr>
            <a:lvl4pPr marL="0" indent="0" algn="ctr" defTabSz="674251">
              <a:spcBef>
                <a:spcPts val="0"/>
              </a:spcBef>
              <a:buSzTx/>
              <a:buNone/>
              <a:defRPr sz="3500">
                <a:latin typeface="Gill Sans"/>
                <a:ea typeface="Gill Sans"/>
                <a:cs typeface="Gill Sans"/>
                <a:sym typeface="Gill Sans"/>
              </a:defRPr>
            </a:lvl4pPr>
            <a:lvl5pPr marL="0" indent="0" algn="ctr" defTabSz="674251">
              <a:spcBef>
                <a:spcPts val="0"/>
              </a:spcBef>
              <a:buSzTx/>
              <a:buNone/>
              <a:defRPr sz="35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sldNum" sz="quarter" idx="2"/>
          </p:nvPr>
        </p:nvSpPr>
        <p:spPr>
          <a:xfrm>
            <a:off x="9869363" y="10823504"/>
            <a:ext cx="367149" cy="365310"/>
          </a:xfrm>
          <a:prstGeom prst="rect">
            <a:avLst/>
          </a:prstGeom>
        </p:spPr>
        <p:txBody>
          <a:bodyPr lIns="58619" tIns="58619" rIns="58619" bIns="58619"/>
          <a:lstStyle>
            <a:lvl1pPr defTabSz="674251">
              <a:defRPr sz="1600">
                <a:latin typeface="Gill Sans"/>
                <a:ea typeface="Gill Sans"/>
                <a:cs typeface="Gill Sans"/>
                <a:sym typeface="Gill Sans"/>
              </a:defRPr>
            </a:lvl1pPr>
          </a:lstStyle>
          <a:p>
            <a:fld id="{86CB4B4D-7CA3-9044-876B-883B54F8677D}" type="slidenum">
              <a:rPr/>
              <a:pPr/>
              <a:t>‹#›</a:t>
            </a:fld>
            <a:endParaRPr dirty="0"/>
          </a:p>
        </p:txBody>
      </p:sp>
    </p:spTree>
    <p:extLst>
      <p:ext uri="{BB962C8B-B14F-4D97-AF65-F5344CB8AC3E}">
        <p14:creationId xmlns:p14="http://schemas.microsoft.com/office/powerpoint/2010/main" val="3652385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13819" y="3207451"/>
            <a:ext cx="17955206" cy="10092032"/>
          </a:xfrm>
          <a:prstGeom prst="rect">
            <a:avLst/>
          </a:prstGeom>
        </p:spPr>
      </p:pic>
      <p:sp>
        <p:nvSpPr>
          <p:cNvPr id="7" name="Text Placeholder 6"/>
          <p:cNvSpPr>
            <a:spLocks noGrp="1"/>
          </p:cNvSpPr>
          <p:nvPr>
            <p:ph type="body" idx="10"/>
          </p:nvPr>
        </p:nvSpPr>
        <p:spPr>
          <a:xfrm>
            <a:off x="1002831" y="712300"/>
            <a:ext cx="14493099" cy="1944748"/>
          </a:xfrm>
        </p:spPr>
        <p:txBody>
          <a:bodyPr vert="horz"/>
          <a:lstStyle>
            <a:lvl1pPr>
              <a:lnSpc>
                <a:spcPct val="80000"/>
              </a:lnSpc>
              <a:spcBef>
                <a:spcPts val="0"/>
              </a:spcBef>
              <a:defRPr sz="5300" b="1" cap="none">
                <a:solidFill>
                  <a:srgbClr val="FFCD00"/>
                </a:solidFill>
              </a:defRPr>
            </a:lvl1pPr>
            <a:lvl2pPr>
              <a:lnSpc>
                <a:spcPct val="80000"/>
              </a:lnSpc>
              <a:spcBef>
                <a:spcPts val="0"/>
              </a:spcBef>
              <a:defRPr sz="5300" b="0">
                <a:solidFill>
                  <a:schemeClr val="bg2"/>
                </a:solidFill>
              </a:defRPr>
            </a:lvl2pPr>
            <a:lvl3pPr marL="0" indent="0">
              <a:spcBef>
                <a:spcPts val="2065"/>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48169001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 - Grey">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05207" y="10734117"/>
            <a:ext cx="4623943" cy="323346"/>
          </a:xfrm>
          <a:prstGeom prst="rect">
            <a:avLst/>
          </a:prstGeom>
        </p:spPr>
        <p:txBody>
          <a:bodyPr lIns="75319" tIns="37658" rIns="75319" bIns="37658"/>
          <a:lstStyle>
            <a:lvl1pPr>
              <a:defRPr>
                <a:solidFill>
                  <a:schemeClr val="bg2"/>
                </a:solidFill>
              </a:defRPr>
            </a:lvl1pPr>
          </a:lstStyle>
          <a:p>
            <a:pPr algn="ctr" defTabSz="677525" hangingPunct="0"/>
            <a:endParaRPr lang="en-GB" sz="4100" kern="0" dirty="0">
              <a:solidFill>
                <a:srgbClr val="FFCD00"/>
              </a:solidFill>
              <a:latin typeface="Calibri"/>
              <a:ea typeface="Helvetica Light"/>
              <a:cs typeface="Helvetica Light"/>
              <a:sym typeface="Helvetica Light"/>
            </a:endParaRPr>
          </a:p>
        </p:txBody>
      </p:sp>
      <p:sp>
        <p:nvSpPr>
          <p:cNvPr id="7" name="Footer Placeholder 6"/>
          <p:cNvSpPr>
            <a:spLocks noGrp="1"/>
          </p:cNvSpPr>
          <p:nvPr>
            <p:ph type="ftr" sz="quarter" idx="11"/>
          </p:nvPr>
        </p:nvSpPr>
        <p:spPr>
          <a:xfrm>
            <a:off x="6835394" y="10734117"/>
            <a:ext cx="6433312" cy="323346"/>
          </a:xfrm>
          <a:prstGeom prst="rect">
            <a:avLst/>
          </a:prstGeom>
        </p:spPr>
        <p:txBody>
          <a:bodyPr lIns="75319" tIns="37658" rIns="75319" bIns="37658"/>
          <a:lstStyle>
            <a:lvl1pPr>
              <a:defRPr>
                <a:solidFill>
                  <a:schemeClr val="bg2"/>
                </a:solidFill>
              </a:defRPr>
            </a:lvl1pPr>
          </a:lstStyle>
          <a:p>
            <a:pPr algn="ctr" defTabSz="677525" hangingPunct="0"/>
            <a:endParaRPr lang="en-GB" sz="4100" kern="0" dirty="0">
              <a:solidFill>
                <a:srgbClr val="FFCD00"/>
              </a:solidFill>
              <a:latin typeface="Calibri"/>
              <a:ea typeface="Helvetica Light"/>
              <a:cs typeface="Helvetica Light"/>
              <a:sym typeface="Helvetica Light"/>
            </a:endParaRPr>
          </a:p>
        </p:txBody>
      </p:sp>
      <p:sp>
        <p:nvSpPr>
          <p:cNvPr id="8" name="Slide Number Placeholder 7"/>
          <p:cNvSpPr>
            <a:spLocks noGrp="1"/>
          </p:cNvSpPr>
          <p:nvPr>
            <p:ph type="sldNum" sz="quarter" idx="12"/>
          </p:nvPr>
        </p:nvSpPr>
        <p:spPr>
          <a:xfrm>
            <a:off x="9853989" y="10785799"/>
            <a:ext cx="385828" cy="392259"/>
          </a:xfrm>
        </p:spPr>
        <p:txBody>
          <a:bodyPr/>
          <a:lstStyle>
            <a:lvl1pPr>
              <a:defRPr>
                <a:solidFill>
                  <a:schemeClr val="bg1"/>
                </a:solidFill>
              </a:defRPr>
            </a:lvl1pPr>
          </a:lstStyle>
          <a:p>
            <a:fld id="{020925DE-486E-1D44-9755-5F52EDC1D841}" type="slidenum">
              <a:rPr lang="en-GB" smtClean="0">
                <a:solidFill>
                  <a:prstClr val="white"/>
                </a:solidFill>
                <a:latin typeface="Calibri"/>
                <a:ea typeface="Helvetica Light"/>
                <a:cs typeface="Helvetica Light"/>
              </a:rPr>
              <a:pPr/>
              <a:t>‹#›</a:t>
            </a:fld>
            <a:endParaRPr lang="en-GB" dirty="0">
              <a:solidFill>
                <a:prstClr val="white"/>
              </a:solidFill>
              <a:latin typeface="Calibri"/>
              <a:ea typeface="Helvetica Light"/>
              <a:cs typeface="Helvetica Light"/>
            </a:endParaRPr>
          </a:p>
        </p:txBody>
      </p:sp>
      <p:sp>
        <p:nvSpPr>
          <p:cNvPr id="9" name="Holder 2"/>
          <p:cNvSpPr>
            <a:spLocks noGrp="1"/>
          </p:cNvSpPr>
          <p:nvPr>
            <p:ph type="title"/>
          </p:nvPr>
        </p:nvSpPr>
        <p:spPr>
          <a:xfrm>
            <a:off x="991366" y="797638"/>
            <a:ext cx="12067649" cy="1628378"/>
          </a:xfrm>
        </p:spPr>
        <p:txBody>
          <a:bodyPr lIns="0" tIns="0" rIns="0" bIns="0"/>
          <a:lstStyle>
            <a:lvl1pPr>
              <a:lnSpc>
                <a:spcPct val="80000"/>
              </a:lnSpc>
              <a:defRPr sz="12700" b="1" i="0" kern="1200" spc="-86">
                <a:solidFill>
                  <a:schemeClr val="bg2"/>
                </a:solidFill>
                <a:latin typeface="Calibri"/>
                <a:cs typeface="Calibri"/>
              </a:defRPr>
            </a:lvl1pPr>
          </a:lstStyle>
          <a:p>
            <a:endParaRPr lang="en-GB" noProof="0"/>
          </a:p>
        </p:txBody>
      </p:sp>
      <p:pic>
        <p:nvPicPr>
          <p:cNvPr id="10" name="Picture 9" descr="GKN-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421" y="10124959"/>
            <a:ext cx="1835706" cy="1223890"/>
          </a:xfrm>
          <a:prstGeom prst="rect">
            <a:avLst/>
          </a:prstGeom>
        </p:spPr>
      </p:pic>
    </p:spTree>
    <p:extLst>
      <p:ext uri="{BB962C8B-B14F-4D97-AF65-F5344CB8AC3E}">
        <p14:creationId xmlns:p14="http://schemas.microsoft.com/office/powerpoint/2010/main" val="189640236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05207" y="10734117"/>
            <a:ext cx="4623943"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8" name="Footer Placeholder 7"/>
          <p:cNvSpPr>
            <a:spLocks noGrp="1"/>
          </p:cNvSpPr>
          <p:nvPr>
            <p:ph type="ftr" sz="quarter" idx="11"/>
          </p:nvPr>
        </p:nvSpPr>
        <p:spPr>
          <a:xfrm>
            <a:off x="6835394" y="10734117"/>
            <a:ext cx="6433312"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9" name="Slide Number Placeholder 8"/>
          <p:cNvSpPr>
            <a:spLocks noGrp="1"/>
          </p:cNvSpPr>
          <p:nvPr>
            <p:ph type="sldNum" sz="quarter" idx="12"/>
          </p:nvPr>
        </p:nvSpPr>
        <p:spPr>
          <a:xfrm>
            <a:off x="9853989" y="10785799"/>
            <a:ext cx="385828" cy="392259"/>
          </a:xfrm>
        </p:spPr>
        <p:txBody>
          <a:bodyPr/>
          <a:lstStyle/>
          <a:p>
            <a:fld id="{B6F15528-21DE-4FAA-801E-634DDDAF4B2B}" type="slidenum">
              <a:rPr lang="en-GB" smtClean="0">
                <a:latin typeface="Calibri"/>
                <a:ea typeface="Helvetica Light"/>
                <a:cs typeface="Helvetica Light"/>
              </a:rPr>
              <a:pPr/>
              <a:t>‹#›</a:t>
            </a:fld>
            <a:endParaRPr lang="en-GB" dirty="0">
              <a:latin typeface="Calibri"/>
              <a:ea typeface="Helvetica Light"/>
              <a:cs typeface="Helvetica Light"/>
            </a:endParaRPr>
          </a:p>
        </p:txBody>
      </p:sp>
      <p:sp>
        <p:nvSpPr>
          <p:cNvPr id="12" name="Holder 3"/>
          <p:cNvSpPr>
            <a:spLocks noGrp="1"/>
          </p:cNvSpPr>
          <p:nvPr>
            <p:ph type="body" idx="13" hasCustomPrompt="1"/>
          </p:nvPr>
        </p:nvSpPr>
        <p:spPr>
          <a:xfrm>
            <a:off x="991355" y="754924"/>
            <a:ext cx="16017183" cy="145877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
        <p:nvSpPr>
          <p:cNvPr id="14" name="Content Placeholder 13"/>
          <p:cNvSpPr>
            <a:spLocks noGrp="1"/>
          </p:cNvSpPr>
          <p:nvPr>
            <p:ph sz="quarter" idx="14" hasCustomPrompt="1"/>
          </p:nvPr>
        </p:nvSpPr>
        <p:spPr>
          <a:xfrm>
            <a:off x="1030714" y="3190553"/>
            <a:ext cx="16017183" cy="2737789"/>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Tree>
    <p:extLst>
      <p:ext uri="{BB962C8B-B14F-4D97-AF65-F5344CB8AC3E}">
        <p14:creationId xmlns:p14="http://schemas.microsoft.com/office/powerpoint/2010/main" val="327910841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91364" y="748243"/>
            <a:ext cx="18121401" cy="676729"/>
          </a:xfrm>
        </p:spPr>
        <p:txBody>
          <a:bodyPr lIns="0" tIns="0" rIns="0" bIns="0"/>
          <a:lstStyle>
            <a:lvl1pPr>
              <a:defRPr sz="53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a:xfrm>
            <a:off x="1005207" y="10734117"/>
            <a:ext cx="4623943"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8" name="Footer Placeholder 7"/>
          <p:cNvSpPr>
            <a:spLocks noGrp="1"/>
          </p:cNvSpPr>
          <p:nvPr>
            <p:ph type="ftr" sz="quarter" idx="11"/>
          </p:nvPr>
        </p:nvSpPr>
        <p:spPr>
          <a:xfrm>
            <a:off x="6835394" y="10734117"/>
            <a:ext cx="6433312"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9" name="Slide Number Placeholder 8"/>
          <p:cNvSpPr>
            <a:spLocks noGrp="1"/>
          </p:cNvSpPr>
          <p:nvPr>
            <p:ph type="sldNum" sz="quarter" idx="12"/>
          </p:nvPr>
        </p:nvSpPr>
        <p:spPr>
          <a:xfrm>
            <a:off x="9853989" y="10785799"/>
            <a:ext cx="385828" cy="392259"/>
          </a:xfrm>
        </p:spPr>
        <p:txBody>
          <a:bodyPr/>
          <a:lstStyle/>
          <a:p>
            <a:fld id="{31AEB9B7-4BD8-6647-AAEF-676BB4CF9A29}" type="slidenum">
              <a:rPr lang="en-GB" smtClean="0">
                <a:latin typeface="Calibri"/>
                <a:ea typeface="Helvetica Light"/>
                <a:cs typeface="Helvetica Light"/>
              </a:rPr>
              <a:pPr/>
              <a:t>‹#›</a:t>
            </a:fld>
            <a:endParaRPr lang="en-GB" dirty="0">
              <a:latin typeface="Calibri"/>
              <a:ea typeface="Helvetica Light"/>
              <a:cs typeface="Helvetica Light"/>
            </a:endParaRPr>
          </a:p>
        </p:txBody>
      </p:sp>
      <p:sp>
        <p:nvSpPr>
          <p:cNvPr id="11" name="Holder 3"/>
          <p:cNvSpPr>
            <a:spLocks noGrp="1"/>
          </p:cNvSpPr>
          <p:nvPr>
            <p:ph type="body" idx="13" hasCustomPrompt="1"/>
          </p:nvPr>
        </p:nvSpPr>
        <p:spPr>
          <a:xfrm>
            <a:off x="1030714" y="3190550"/>
            <a:ext cx="16017183" cy="3711785"/>
          </a:xfrm>
        </p:spPr>
        <p:txBody>
          <a:bodyPr lIns="0" tIns="0" rIns="0" bIns="0"/>
          <a:lstStyle>
            <a:lvl1pPr>
              <a:lnSpc>
                <a:spcPct val="100000"/>
              </a:lnSpc>
              <a:spcBef>
                <a:spcPts val="1031"/>
              </a:spcBef>
              <a:spcAft>
                <a:spcPts val="0"/>
              </a:spcAft>
              <a:tabLst>
                <a:tab pos="14485059" algn="r"/>
              </a:tabLst>
              <a:defRPr sz="2800" b="1" baseline="0">
                <a:solidFill>
                  <a:srgbClr val="333F48"/>
                </a:solidFill>
              </a:defRPr>
            </a:lvl1pPr>
            <a:lvl2pPr>
              <a:lnSpc>
                <a:spcPct val="100000"/>
              </a:lnSpc>
              <a:spcBef>
                <a:spcPts val="0"/>
              </a:spcBef>
              <a:spcAft>
                <a:spcPts val="0"/>
              </a:spcAft>
              <a:tabLst>
                <a:tab pos="14485059" algn="r"/>
              </a:tabLst>
              <a:defRPr sz="2800" b="0">
                <a:solidFill>
                  <a:srgbClr val="333F48"/>
                </a:solidFill>
              </a:defRPr>
            </a:lvl2pPr>
            <a:lvl3pPr>
              <a:lnSpc>
                <a:spcPct val="100000"/>
              </a:lnSpc>
              <a:spcBef>
                <a:spcPts val="0"/>
              </a:spcBef>
              <a:spcAft>
                <a:spcPts val="0"/>
              </a:spcAft>
              <a:tabLst>
                <a:tab pos="14485059" algn="r"/>
              </a:tabLst>
              <a:defRPr sz="2800">
                <a:solidFill>
                  <a:srgbClr val="333F48"/>
                </a:solidFill>
              </a:defRPr>
            </a:lvl3pPr>
            <a:lvl4pPr>
              <a:lnSpc>
                <a:spcPct val="100000"/>
              </a:lnSpc>
              <a:spcBef>
                <a:spcPts val="0"/>
              </a:spcBef>
              <a:spcAft>
                <a:spcPts val="0"/>
              </a:spcAft>
              <a:tabLst>
                <a:tab pos="14485059" algn="r"/>
              </a:tabLst>
              <a:defRPr sz="2800">
                <a:solidFill>
                  <a:srgbClr val="333F48"/>
                </a:solidFill>
              </a:defRPr>
            </a:lvl4pPr>
            <a:lvl5pPr>
              <a:lnSpc>
                <a:spcPct val="100000"/>
              </a:lnSpc>
              <a:spcBef>
                <a:spcPts val="0"/>
              </a:spcBef>
              <a:spcAft>
                <a:spcPts val="0"/>
              </a:spcAft>
              <a:tabLst>
                <a:tab pos="14485059" algn="r"/>
              </a:tabLst>
              <a:defRPr sz="2800">
                <a:solidFill>
                  <a:srgbClr val="333F48"/>
                </a:solidFill>
              </a:defRPr>
            </a:lvl5pPr>
            <a:lvl6pPr>
              <a:lnSpc>
                <a:spcPct val="100000"/>
              </a:lnSpc>
              <a:spcBef>
                <a:spcPts val="0"/>
              </a:spcBef>
              <a:spcAft>
                <a:spcPts val="0"/>
              </a:spcAft>
              <a:tabLst>
                <a:tab pos="14485059" algn="r"/>
              </a:tabLst>
              <a:defRPr sz="28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1261029299"/>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07" y="10734117"/>
            <a:ext cx="4623943"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9" name="Footer Placeholder 8"/>
          <p:cNvSpPr>
            <a:spLocks noGrp="1"/>
          </p:cNvSpPr>
          <p:nvPr>
            <p:ph type="ftr" sz="quarter" idx="11"/>
          </p:nvPr>
        </p:nvSpPr>
        <p:spPr>
          <a:xfrm>
            <a:off x="6835394" y="10734117"/>
            <a:ext cx="6433312"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10" name="Slide Number Placeholder 9"/>
          <p:cNvSpPr>
            <a:spLocks noGrp="1"/>
          </p:cNvSpPr>
          <p:nvPr>
            <p:ph type="sldNum" sz="quarter" idx="12"/>
          </p:nvPr>
        </p:nvSpPr>
        <p:spPr>
          <a:xfrm>
            <a:off x="9853989" y="10785799"/>
            <a:ext cx="385828" cy="392259"/>
          </a:xfrm>
        </p:spPr>
        <p:txBody>
          <a:bodyPr/>
          <a:lstStyle/>
          <a:p>
            <a:fld id="{1696D380-808C-2F41-977E-42B669A77557}" type="slidenum">
              <a:rPr lang="en-GB" smtClean="0">
                <a:latin typeface="Calibri"/>
                <a:ea typeface="Helvetica Light"/>
                <a:cs typeface="Helvetica Light"/>
              </a:rPr>
              <a:pPr/>
              <a:t>‹#›</a:t>
            </a:fld>
            <a:endParaRPr lang="en-GB" dirty="0">
              <a:latin typeface="Calibri"/>
              <a:ea typeface="Helvetica Light"/>
              <a:cs typeface="Helvetica Light"/>
            </a:endParaRPr>
          </a:p>
        </p:txBody>
      </p:sp>
      <p:sp>
        <p:nvSpPr>
          <p:cNvPr id="14" name="Content Placeholder 13"/>
          <p:cNvSpPr>
            <a:spLocks noGrp="1"/>
          </p:cNvSpPr>
          <p:nvPr>
            <p:ph sz="quarter" idx="13" hasCustomPrompt="1"/>
          </p:nvPr>
        </p:nvSpPr>
        <p:spPr>
          <a:xfrm>
            <a:off x="9311876" y="3190557"/>
            <a:ext cx="7665570" cy="3164130"/>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20" y="3190557"/>
            <a:ext cx="7736019" cy="3164130"/>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355" y="754924"/>
            <a:ext cx="16017183" cy="145877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689957681"/>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a:xfrm>
            <a:off x="1005207" y="10734117"/>
            <a:ext cx="4623943"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9" name="Footer Placeholder 8"/>
          <p:cNvSpPr>
            <a:spLocks noGrp="1"/>
          </p:cNvSpPr>
          <p:nvPr>
            <p:ph type="ftr" sz="quarter" idx="11"/>
          </p:nvPr>
        </p:nvSpPr>
        <p:spPr>
          <a:xfrm>
            <a:off x="6835394" y="10734117"/>
            <a:ext cx="6433312" cy="323346"/>
          </a:xfrm>
          <a:prstGeom prst="rect">
            <a:avLst/>
          </a:prstGeom>
        </p:spPr>
        <p:txBody>
          <a:bodyPr lIns="75319" tIns="37658" rIns="75319" bIns="37658"/>
          <a:lstStyle/>
          <a:p>
            <a:pPr algn="ctr" defTabSz="677525" hangingPunct="0"/>
            <a:endParaRPr lang="en-GB" sz="4100" kern="0" dirty="0">
              <a:solidFill>
                <a:srgbClr val="000000"/>
              </a:solidFill>
              <a:latin typeface="Calibri"/>
              <a:ea typeface="Helvetica Light"/>
              <a:cs typeface="Helvetica Light"/>
              <a:sym typeface="Helvetica Light"/>
            </a:endParaRPr>
          </a:p>
        </p:txBody>
      </p:sp>
      <p:sp>
        <p:nvSpPr>
          <p:cNvPr id="10" name="Slide Number Placeholder 9"/>
          <p:cNvSpPr>
            <a:spLocks noGrp="1"/>
          </p:cNvSpPr>
          <p:nvPr>
            <p:ph type="sldNum" sz="quarter" idx="12"/>
          </p:nvPr>
        </p:nvSpPr>
        <p:spPr>
          <a:xfrm>
            <a:off x="9853989" y="10785799"/>
            <a:ext cx="385828" cy="392259"/>
          </a:xfrm>
        </p:spPr>
        <p:txBody>
          <a:bodyPr/>
          <a:lstStyle/>
          <a:p>
            <a:fld id="{1696D380-808C-2F41-977E-42B669A77557}" type="slidenum">
              <a:rPr lang="en-GB" smtClean="0">
                <a:latin typeface="Calibri"/>
                <a:ea typeface="Helvetica Light"/>
                <a:cs typeface="Helvetica Light"/>
              </a:rPr>
              <a:pPr/>
              <a:t>‹#›</a:t>
            </a:fld>
            <a:endParaRPr lang="en-GB" dirty="0">
              <a:latin typeface="Calibri"/>
              <a:ea typeface="Helvetica Light"/>
              <a:cs typeface="Helvetica Light"/>
            </a:endParaRPr>
          </a:p>
        </p:txBody>
      </p:sp>
      <p:sp>
        <p:nvSpPr>
          <p:cNvPr id="11" name="Holder 3"/>
          <p:cNvSpPr>
            <a:spLocks noGrp="1"/>
          </p:cNvSpPr>
          <p:nvPr>
            <p:ph type="body" idx="13" hasCustomPrompt="1"/>
          </p:nvPr>
        </p:nvSpPr>
        <p:spPr>
          <a:xfrm>
            <a:off x="991355" y="754924"/>
            <a:ext cx="16017183" cy="1458773"/>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56109999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13819" y="3207451"/>
            <a:ext cx="17955206" cy="10092032"/>
          </a:xfrm>
          <a:prstGeom prst="rect">
            <a:avLst/>
          </a:prstGeom>
        </p:spPr>
      </p:pic>
      <p:sp>
        <p:nvSpPr>
          <p:cNvPr id="7" name="Text Placeholder 6"/>
          <p:cNvSpPr>
            <a:spLocks noGrp="1"/>
          </p:cNvSpPr>
          <p:nvPr>
            <p:ph type="body" idx="10"/>
          </p:nvPr>
        </p:nvSpPr>
        <p:spPr>
          <a:xfrm>
            <a:off x="1002831" y="712300"/>
            <a:ext cx="14493099" cy="1944748"/>
          </a:xfrm>
        </p:spPr>
        <p:txBody>
          <a:bodyPr vert="horz"/>
          <a:lstStyle>
            <a:lvl1pPr>
              <a:lnSpc>
                <a:spcPct val="80000"/>
              </a:lnSpc>
              <a:spcBef>
                <a:spcPts val="0"/>
              </a:spcBef>
              <a:defRPr sz="5300" b="1" cap="none">
                <a:solidFill>
                  <a:srgbClr val="FFCD00"/>
                </a:solidFill>
              </a:defRPr>
            </a:lvl1pPr>
            <a:lvl2pPr>
              <a:lnSpc>
                <a:spcPct val="80000"/>
              </a:lnSpc>
              <a:spcBef>
                <a:spcPts val="0"/>
              </a:spcBef>
              <a:defRPr sz="5300" b="0">
                <a:solidFill>
                  <a:schemeClr val="bg2"/>
                </a:solidFill>
              </a:defRPr>
            </a:lvl2pPr>
            <a:lvl3pPr marL="0" indent="0">
              <a:spcBef>
                <a:spcPts val="2065"/>
              </a:spcBef>
              <a:buNone/>
              <a:defRPr sz="25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66415453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9349"/>
            <a:ext cx="17955208" cy="10097703"/>
          </a:xfrm>
          <a:prstGeom prst="rect">
            <a:avLst/>
          </a:prstGeom>
          <a:ln w="12700">
            <a:miter lim="400000"/>
          </a:ln>
        </p:spPr>
      </p:pic>
      <p:sp>
        <p:nvSpPr>
          <p:cNvPr id="13" name="Shape 13"/>
          <p:cNvSpPr>
            <a:spLocks noGrp="1"/>
          </p:cNvSpPr>
          <p:nvPr>
            <p:ph type="body" sz="quarter" idx="1"/>
          </p:nvPr>
        </p:nvSpPr>
        <p:spPr>
          <a:xfrm>
            <a:off x="1002859" y="712793"/>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37812" indent="-592032">
              <a:lnSpc>
                <a:spcPct val="80000"/>
              </a:lnSpc>
              <a:spcBef>
                <a:spcPts val="0"/>
              </a:spcBef>
              <a:defRPr sz="5300" b="1">
                <a:solidFill>
                  <a:srgbClr val="FFCD00"/>
                </a:solidFill>
              </a:defRPr>
            </a:lvl4pPr>
            <a:lvl5pPr marL="1083576" indent="-592032">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245"/>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06377297"/>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416" y="798134"/>
            <a:ext cx="12067651" cy="1642399"/>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9071570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theme" Target="../theme/theme2.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41" Type="http://schemas.openxmlformats.org/officeDocument/2006/relationships/slideLayout" Target="../slideLayouts/slideLayout13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theme" Target="../theme/theme4.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2"/>
            <a:ext cx="18093690" cy="21859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8980"/>
            <a:ext cx="18093690" cy="86705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464" y="755453"/>
            <a:ext cx="335656" cy="342593"/>
          </a:xfrm>
          <a:prstGeom prst="rect">
            <a:avLst/>
          </a:prstGeom>
          <a:ln w="12700">
            <a:miter lim="400000"/>
          </a:ln>
        </p:spPr>
        <p:txBody>
          <a:bodyPr wrap="none" lIns="0" tIns="0" rIns="0" bIns="0">
            <a:spAutoFit/>
          </a:bodyPr>
          <a:lstStyle>
            <a:lvl1pPr algn="r" defTabSz="780075">
              <a:defRPr sz="2200">
                <a:solidFill>
                  <a:srgbClr val="333E47"/>
                </a:solidFill>
              </a:defRPr>
            </a:lvl1pPr>
          </a:lstStyle>
          <a:p>
            <a:pPr hangingPunct="0"/>
            <a:fld id="{86CB4B4D-7CA3-9044-876B-883B54F8677D}" type="slidenum">
              <a:rPr kern="0">
                <a:latin typeface="Calibri"/>
                <a:ea typeface="Calibri"/>
                <a:cs typeface="Calibri"/>
                <a:sym typeface="Calibri"/>
              </a:rPr>
              <a:pPr hangingPunct="0"/>
              <a:t>‹#›</a:t>
            </a:fld>
            <a:endParaRPr kern="0">
              <a:latin typeface="Calibri"/>
              <a:ea typeface="Calibri"/>
              <a:cs typeface="Calibri"/>
              <a:sym typeface="Calibri"/>
            </a:endParaRPr>
          </a:p>
        </p:txBody>
      </p:sp>
    </p:spTree>
    <p:extLst>
      <p:ext uri="{BB962C8B-B14F-4D97-AF65-F5344CB8AC3E}">
        <p14:creationId xmlns:p14="http://schemas.microsoft.com/office/powerpoint/2010/main" val="317021179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Lst>
  <p:transition spd="med"/>
  <p:hf hdr="0" ftr="0" dt="0"/>
  <p:txStyles>
    <p:titleStyle>
      <a:lvl1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7300"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7300"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7300"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5684" marR="0" indent="-245684" algn="l" defTabSz="907300"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1382" marR="0" indent="-245684" algn="l" defTabSz="907300"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7080" marR="0" indent="-245684" algn="l" defTabSz="907300"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29622" marR="0" indent="-292492" algn="l" defTabSz="907300"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80431" algn="l" defTabSz="907300"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60508" algn="l" defTabSz="907300"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40575" algn="l" defTabSz="907300"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2931"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5885"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58813"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1747"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4703"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17606"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0568"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23494" algn="r" defTabSz="780075"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2"/>
            <a:ext cx="18093690" cy="21859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8966"/>
            <a:ext cx="18093690" cy="86705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367" y="755486"/>
            <a:ext cx="335656" cy="342593"/>
          </a:xfrm>
          <a:prstGeom prst="rect">
            <a:avLst/>
          </a:prstGeom>
          <a:ln w="12700">
            <a:miter lim="400000"/>
          </a:ln>
        </p:spPr>
        <p:txBody>
          <a:bodyPr wrap="none" lIns="0" tIns="0" rIns="0" bIns="0">
            <a:spAutoFit/>
          </a:bodyPr>
          <a:lstStyle>
            <a:lvl1pPr algn="r" defTabSz="780299">
              <a:defRPr sz="2200">
                <a:solidFill>
                  <a:srgbClr val="333E47"/>
                </a:solidFill>
              </a:defRPr>
            </a:lvl1pPr>
          </a:lstStyle>
          <a:p>
            <a:pPr hangingPunct="0"/>
            <a:fld id="{86CB4B4D-7CA3-9044-876B-883B54F8677D}" type="slidenum">
              <a:rPr kern="0">
                <a:latin typeface="Calibri"/>
                <a:ea typeface="Calibri"/>
                <a:cs typeface="Calibri"/>
                <a:sym typeface="Calibri"/>
              </a:rPr>
              <a:pPr hangingPunct="0"/>
              <a:t>‹#›</a:t>
            </a:fld>
            <a:endParaRPr kern="0">
              <a:latin typeface="Calibri"/>
              <a:ea typeface="Calibri"/>
              <a:cs typeface="Calibri"/>
              <a:sym typeface="Calibri"/>
            </a:endParaRPr>
          </a:p>
        </p:txBody>
      </p:sp>
    </p:spTree>
    <p:extLst>
      <p:ext uri="{BB962C8B-B14F-4D97-AF65-F5344CB8AC3E}">
        <p14:creationId xmlns:p14="http://schemas.microsoft.com/office/powerpoint/2010/main" val="2954732729"/>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7" r:id="rId3"/>
    <p:sldLayoutId id="2147484059" r:id="rId4"/>
    <p:sldLayoutId id="2147484060" r:id="rId5"/>
    <p:sldLayoutId id="2147484061" r:id="rId6"/>
    <p:sldLayoutId id="2147484062" r:id="rId7"/>
    <p:sldLayoutId id="2147484063" r:id="rId8"/>
    <p:sldLayoutId id="2147484064"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174" r:id="rId41"/>
    <p:sldLayoutId id="2147484175" r:id="rId42"/>
  </p:sldLayoutIdLst>
  <p:transition spd="med"/>
  <p:hf hdr="0" ftr="0" dt="0"/>
  <p:txStyles>
    <p:titleStyle>
      <a:lvl1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5754"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1518"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7290"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29905" marR="0" indent="-292582"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81761"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62054"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42343"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3057"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614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5919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2258"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535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18373"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146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2451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392632" y="785373"/>
            <a:ext cx="17318844" cy="1884892"/>
          </a:xfrm>
          <a:prstGeom prst="rect">
            <a:avLst/>
          </a:prstGeom>
          <a:ln w="12700">
            <a:miter lim="400000"/>
          </a:ln>
          <a:extLst>
            <a:ext uri="{C572A759-6A51-4108-AA02-DFA0A04FC94B}">
              <ma14:wrappingTextBoxFlag xmlns="" xmlns:ma14="http://schemas.microsoft.com/office/mac/drawingml/2011/main" val="1"/>
            </a:ext>
          </a:extLst>
        </p:spPr>
        <p:txBody>
          <a:bodyPr lIns="41693" tIns="41693" rIns="41693" bIns="41693" anchor="ctr">
            <a:normAutofit/>
          </a:bodyPr>
          <a:lstStyle/>
          <a:p>
            <a:r>
              <a:t>Title Text</a:t>
            </a:r>
          </a:p>
        </p:txBody>
      </p:sp>
      <p:sp>
        <p:nvSpPr>
          <p:cNvPr id="3" name="Shape 3"/>
          <p:cNvSpPr>
            <a:spLocks noGrp="1"/>
          </p:cNvSpPr>
          <p:nvPr>
            <p:ph type="body" idx="1"/>
          </p:nvPr>
        </p:nvSpPr>
        <p:spPr>
          <a:xfrm>
            <a:off x="1392632" y="2670266"/>
            <a:ext cx="17318844" cy="7591925"/>
          </a:xfrm>
          <a:prstGeom prst="rect">
            <a:avLst/>
          </a:prstGeom>
          <a:ln w="12700">
            <a:miter lim="400000"/>
          </a:ln>
          <a:extLst>
            <a:ext uri="{C572A759-6A51-4108-AA02-DFA0A04FC94B}">
              <ma14:wrappingTextBoxFlag xmlns="" xmlns:ma14="http://schemas.microsoft.com/office/mac/drawingml/2011/main" val="1"/>
            </a:ext>
          </a:extLst>
        </p:spPr>
        <p:txBody>
          <a:bodyPr lIns="41693" tIns="41693" rIns="41693" bIns="41693"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9835392" y="10785782"/>
            <a:ext cx="423069" cy="389097"/>
          </a:xfrm>
          <a:prstGeom prst="rect">
            <a:avLst/>
          </a:prstGeom>
          <a:ln w="12700">
            <a:miter lim="400000"/>
          </a:ln>
        </p:spPr>
        <p:txBody>
          <a:bodyPr wrap="none" lIns="41693" tIns="41693" rIns="41693" bIns="41693">
            <a:spAutoFit/>
          </a:bodyPr>
          <a:lstStyle>
            <a:lvl1pPr>
              <a:defRPr sz="2000"/>
            </a:lvl1pPr>
          </a:lstStyle>
          <a:p>
            <a:pPr algn="ctr" defTabSz="677525" hangingPunct="0"/>
            <a:fld id="{86CB4B4D-7CA3-9044-876B-883B54F8677D}" type="slidenum">
              <a:rPr lang="uk-UA" kern="0" smtClean="0">
                <a:solidFill>
                  <a:srgbClr val="000000"/>
                </a:solidFill>
                <a:latin typeface="Helvetica Light"/>
                <a:ea typeface="Helvetica Light"/>
                <a:cs typeface="Helvetica Light"/>
                <a:sym typeface="Helvetica Light"/>
              </a:rPr>
              <a:pPr algn="ctr" defTabSz="677525" hangingPunct="0"/>
              <a:t>‹#›</a:t>
            </a:fld>
            <a:endParaRPr lang="uk-UA" kern="0">
              <a:solidFill>
                <a:srgbClr val="000000"/>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978819215"/>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Lst>
  <p:transition spd="med"/>
  <p:txStyles>
    <p:titleStyle>
      <a:lvl1pPr marL="0" marR="0" indent="0"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1pPr>
      <a:lvl2pPr marL="0" marR="0" indent="187614"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2pPr>
      <a:lvl3pPr marL="0" marR="0" indent="375233"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3pPr>
      <a:lvl4pPr marL="0" marR="0" indent="562858"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4pPr>
      <a:lvl5pPr marL="0" marR="0" indent="750470"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5pPr>
      <a:lvl6pPr marL="0" marR="0" indent="938097"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6pPr>
      <a:lvl7pPr marL="0" marR="0" indent="1125705"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7pPr>
      <a:lvl8pPr marL="0" marR="0" indent="1313317"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8pPr>
      <a:lvl9pPr marL="0" marR="0" indent="1500937" algn="ctr" defTabSz="677525" rtl="0" latinLnBrk="0">
        <a:lnSpc>
          <a:spcPct val="100000"/>
        </a:lnSpc>
        <a:spcBef>
          <a:spcPts val="0"/>
        </a:spcBef>
        <a:spcAft>
          <a:spcPts val="0"/>
        </a:spcAft>
        <a:buClrTx/>
        <a:buSzTx/>
        <a:buFontTx/>
        <a:buNone/>
        <a:tabLst/>
        <a:defRPr sz="9200" b="0" i="0" u="none" strike="noStrike" cap="none" spc="0" baseline="0">
          <a:ln>
            <a:noFill/>
          </a:ln>
          <a:solidFill>
            <a:srgbClr val="000000"/>
          </a:solidFill>
          <a:uFillTx/>
          <a:latin typeface="+mn-lt"/>
          <a:ea typeface="+mn-ea"/>
          <a:cs typeface="+mn-cs"/>
          <a:sym typeface="Helvetica Light"/>
        </a:defRPr>
      </a:lvl9pPr>
    </p:titleStyle>
    <p:bodyStyle>
      <a:lvl1pPr marL="521150"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1pPr>
      <a:lvl2pPr marL="1042321"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2pPr>
      <a:lvl3pPr marL="1563451"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3pPr>
      <a:lvl4pPr marL="2084642"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4pPr>
      <a:lvl5pPr marL="2605824"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5pPr>
      <a:lvl6pPr marL="3126945"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6pPr>
      <a:lvl7pPr marL="3648117"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7pPr>
      <a:lvl8pPr marL="4169284"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8pPr>
      <a:lvl9pPr marL="4690431" marR="0" indent="-521150" algn="l" defTabSz="677525" rtl="0" latinLnBrk="0">
        <a:lnSpc>
          <a:spcPct val="100000"/>
        </a:lnSpc>
        <a:spcBef>
          <a:spcPts val="4864"/>
        </a:spcBef>
        <a:spcAft>
          <a:spcPts val="0"/>
        </a:spcAft>
        <a:buClrTx/>
        <a:buSzPct val="75000"/>
        <a:buFontTx/>
        <a:buChar char="•"/>
        <a:tabLst/>
        <a:defRPr sz="4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1pPr>
      <a:lvl2pPr marL="0" marR="0" indent="187614"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2pPr>
      <a:lvl3pPr marL="0" marR="0" indent="375233"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3pPr>
      <a:lvl4pPr marL="0" marR="0" indent="562858"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4pPr>
      <a:lvl5pPr marL="0" marR="0" indent="750470"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5pPr>
      <a:lvl6pPr marL="0" marR="0" indent="938097"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6pPr>
      <a:lvl7pPr marL="0" marR="0" indent="1125705"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7pPr>
      <a:lvl8pPr marL="0" marR="0" indent="1313317"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8pPr>
      <a:lvl9pPr marL="0" marR="0" indent="1500937" algn="ctr" defTabSz="677525"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2"/>
            <a:ext cx="18093690" cy="21859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1005205" y="2638966"/>
            <a:ext cx="18093690" cy="86705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367" y="755486"/>
            <a:ext cx="335656" cy="342593"/>
          </a:xfrm>
          <a:prstGeom prst="rect">
            <a:avLst/>
          </a:prstGeom>
          <a:ln w="12700">
            <a:miter lim="400000"/>
          </a:ln>
        </p:spPr>
        <p:txBody>
          <a:bodyPr wrap="none" lIns="0" tIns="0" rIns="0" bIns="0">
            <a:spAutoFit/>
          </a:bodyPr>
          <a:lstStyle>
            <a:lvl1pPr algn="r" defTabSz="780299">
              <a:defRPr sz="2200">
                <a:solidFill>
                  <a:srgbClr val="333E47"/>
                </a:solidFill>
              </a:defRPr>
            </a:lvl1pPr>
          </a:lstStyle>
          <a:p>
            <a:pPr hangingPunct="0"/>
            <a:fld id="{86CB4B4D-7CA3-9044-876B-883B54F8677D}" type="slidenum">
              <a:rPr kern="0">
                <a:latin typeface="Calibri"/>
                <a:ea typeface="Calibri"/>
                <a:cs typeface="Calibri"/>
                <a:sym typeface="Calibri"/>
              </a:rPr>
              <a:pPr hangingPunct="0"/>
              <a:t>‹#›</a:t>
            </a:fld>
            <a:endParaRPr kern="0">
              <a:latin typeface="Calibri"/>
              <a:ea typeface="Calibri"/>
              <a:cs typeface="Calibri"/>
              <a:sym typeface="Calibri"/>
            </a:endParaRPr>
          </a:p>
        </p:txBody>
      </p:sp>
    </p:spTree>
    <p:extLst>
      <p:ext uri="{BB962C8B-B14F-4D97-AF65-F5344CB8AC3E}">
        <p14:creationId xmlns:p14="http://schemas.microsoft.com/office/powerpoint/2010/main" val="2913989319"/>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 id="2147484209" r:id="rId33"/>
    <p:sldLayoutId id="2147484210" r:id="rId34"/>
    <p:sldLayoutId id="2147484211" r:id="rId35"/>
    <p:sldLayoutId id="2147484212" r:id="rId36"/>
    <p:sldLayoutId id="2147484213" r:id="rId37"/>
    <p:sldLayoutId id="2147484214" r:id="rId38"/>
    <p:sldLayoutId id="2147484215" r:id="rId39"/>
    <p:sldLayoutId id="2147484216" r:id="rId40"/>
    <p:sldLayoutId id="2147484217" r:id="rId41"/>
    <p:sldLayoutId id="2147484218" r:id="rId42"/>
    <p:sldLayoutId id="2147484219" r:id="rId43"/>
  </p:sldLayoutIdLst>
  <p:transition spd="med"/>
  <p:hf hdr="0" ftr="0" dt="0"/>
  <p:txStyles>
    <p:titleStyle>
      <a:lvl1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7557"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5754"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1518"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7290" marR="0" indent="-245754"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29905" marR="0" indent="-292582" algn="l" defTabSz="907557"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81761"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62054"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42343" algn="l" defTabSz="907557"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3057"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614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5919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2258"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5350"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18373"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146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24516" algn="r" defTabSz="78029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4.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4.xml"/><Relationship Id="rId6" Type="http://schemas.openxmlformats.org/officeDocument/2006/relationships/image" Target="../media/image25.jpg"/><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4.xml"/><Relationship Id="rId5" Type="http://schemas.openxmlformats.org/officeDocument/2006/relationships/image" Target="../media/image2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4.xml"/><Relationship Id="rId5" Type="http://schemas.openxmlformats.org/officeDocument/2006/relationships/image" Target="../media/image28.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4.xml"/><Relationship Id="rId5" Type="http://schemas.openxmlformats.org/officeDocument/2006/relationships/image" Target="../media/image1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image" Target="../media/image29.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4.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43.xml"/><Relationship Id="rId5" Type="http://schemas.openxmlformats.org/officeDocument/2006/relationships/image" Target="../media/image1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8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32.jpeg"/><Relationship Id="rId5" Type="http://schemas.openxmlformats.org/officeDocument/2006/relationships/image" Target="../media/image29.jpe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9.png"/><Relationship Id="rId7"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44.xml"/><Relationship Id="rId6" Type="http://schemas.openxmlformats.org/officeDocument/2006/relationships/image" Target="../media/image32.jpeg"/><Relationship Id="rId5" Type="http://schemas.openxmlformats.org/officeDocument/2006/relationships/image" Target="../media/image29.jpe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9.png"/><Relationship Id="rId7"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44.xml"/><Relationship Id="rId6" Type="http://schemas.openxmlformats.org/officeDocument/2006/relationships/image" Target="../media/image32.jpeg"/><Relationship Id="rId5" Type="http://schemas.openxmlformats.org/officeDocument/2006/relationships/image" Target="../media/image29.jpeg"/><Relationship Id="rId4" Type="http://schemas.openxmlformats.org/officeDocument/2006/relationships/image" Target="../media/image16.png"/><Relationship Id="rId9"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7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35.jpg"/><Relationship Id="rId5" Type="http://schemas.openxmlformats.org/officeDocument/2006/relationships/image" Target="../media/image18.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7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9.png"/><Relationship Id="rId7"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image" Target="../media/image32.jpeg"/><Relationship Id="rId5" Type="http://schemas.openxmlformats.org/officeDocument/2006/relationships/image" Target="../media/image29.jpeg"/><Relationship Id="rId4" Type="http://schemas.openxmlformats.org/officeDocument/2006/relationships/image" Target="../media/image16.png"/><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8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4.xml"/><Relationship Id="rId5" Type="http://schemas.openxmlformats.org/officeDocument/2006/relationships/image" Target="../media/image16.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10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139.xml"/><Relationship Id="rId5" Type="http://schemas.openxmlformats.org/officeDocument/2006/relationships/image" Target="../media/image16.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39.xml"/><Relationship Id="rId5" Type="http://schemas.openxmlformats.org/officeDocument/2006/relationships/image" Target="../media/image38.jpe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139.xml"/><Relationship Id="rId5" Type="http://schemas.openxmlformats.org/officeDocument/2006/relationships/image" Target="../media/image16.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07.xml"/><Relationship Id="rId5" Type="http://schemas.openxmlformats.org/officeDocument/2006/relationships/image" Target="../media/image26.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49.xml"/><Relationship Id="rId1" Type="http://schemas.openxmlformats.org/officeDocument/2006/relationships/slideLayout" Target="../slideLayouts/slideLayout13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50.xml"/><Relationship Id="rId1" Type="http://schemas.openxmlformats.org/officeDocument/2006/relationships/slideLayout" Target="../slideLayouts/slideLayout139.xml"/><Relationship Id="rId6" Type="http://schemas.openxmlformats.org/officeDocument/2006/relationships/image" Target="../media/image40.png"/><Relationship Id="rId5" Type="http://schemas.openxmlformats.org/officeDocument/2006/relationships/image" Target="../media/image21.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74.xml"/><Relationship Id="rId5" Type="http://schemas.openxmlformats.org/officeDocument/2006/relationships/image" Target="../media/image41.emf"/><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74.xml"/><Relationship Id="rId5" Type="http://schemas.openxmlformats.org/officeDocument/2006/relationships/image" Target="../media/image42.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53.xml"/><Relationship Id="rId1" Type="http://schemas.openxmlformats.org/officeDocument/2006/relationships/slideLayout" Target="../slideLayouts/slideLayout7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7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8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4940" y="5556"/>
            <a:ext cx="20094222" cy="11298239"/>
          </a:xfrm>
          <a:prstGeom prst="rect">
            <a:avLst/>
          </a:prstGeom>
        </p:spPr>
      </p:pic>
      <p:sp>
        <p:nvSpPr>
          <p:cNvPr id="22" name="Shape 927"/>
          <p:cNvSpPr/>
          <p:nvPr/>
        </p:nvSpPr>
        <p:spPr>
          <a:xfrm>
            <a:off x="10508609" y="4351204"/>
            <a:ext cx="92244" cy="1502891"/>
          </a:xfrm>
          <a:prstGeom prst="rect">
            <a:avLst/>
          </a:prstGeom>
          <a:ln w="12700">
            <a:miter lim="400000"/>
          </a:ln>
          <a:extLst>
            <a:ext uri="{C572A759-6A51-4108-AA02-DFA0A04FC94B}">
              <ma14:wrappingTextBoxFlag xmlns="" xmlns:ma14="http://schemas.microsoft.com/office/mac/drawingml/2011/main" val="1"/>
            </a:ext>
          </a:extLst>
        </p:spPr>
        <p:txBody>
          <a:bodyPr wrap="none" lIns="45676" tIns="45678" rIns="45676" bIns="45678">
            <a:spAutoFit/>
          </a:bodyPr>
          <a:lstStyle/>
          <a:p>
            <a:pPr marR="456737" algn="r" defTabSz="456737">
              <a:lnSpc>
                <a:spcPct val="90000"/>
              </a:lnSpc>
              <a:defRPr sz="10000" b="1">
                <a:solidFill>
                  <a:srgbClr val="535353"/>
                </a:solidFill>
              </a:defRPr>
            </a:pPr>
            <a:endParaRPr sz="10000" b="1">
              <a:solidFill>
                <a:srgbClr val="FFFFFF"/>
              </a:solidFill>
              <a:latin typeface="Calibri"/>
              <a:cs typeface="Calibri"/>
            </a:endParaRPr>
          </a:p>
        </p:txBody>
      </p:sp>
      <p:pic>
        <p:nvPicPr>
          <p:cNvPr id="25" name="Picture 2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4" name="Rectangle 3">
            <a:extLst>
              <a:ext uri="{FF2B5EF4-FFF2-40B4-BE49-F238E27FC236}">
                <a16:creationId xmlns:a16="http://schemas.microsoft.com/office/drawing/2014/main" id="{BCF128E8-3BA1-42AB-89B4-889794FAED20}"/>
              </a:ext>
            </a:extLst>
          </p:cNvPr>
          <p:cNvSpPr/>
          <p:nvPr/>
        </p:nvSpPr>
        <p:spPr>
          <a:xfrm>
            <a:off x="14395510" y="5483414"/>
            <a:ext cx="4914466" cy="1553456"/>
          </a:xfrm>
          <a:prstGeom prst="rect">
            <a:avLst/>
          </a:prstGeom>
        </p:spPr>
        <p:txBody>
          <a:bodyPr wrap="square" lIns="75392" tIns="37696" rIns="75392" bIns="37696">
            <a:spAutoFit/>
          </a:bodyPr>
          <a:lstStyle/>
          <a:p>
            <a:pPr algn="l"/>
            <a:r>
              <a:rPr lang="en-US" sz="4800" b="1" dirty="0">
                <a:latin typeface="Calibri" panose="020F0502020204030204" pitchFamily="34" charset="0"/>
                <a:cs typeface="Calibri" panose="020F0502020204030204" pitchFamily="34" charset="0"/>
              </a:rPr>
              <a:t>Conflict resolution that works</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7905" y="1782313"/>
            <a:ext cx="5496673" cy="2497691"/>
          </a:xfrm>
          <a:prstGeom prst="rect">
            <a:avLst/>
          </a:prstGeom>
        </p:spPr>
      </p:pic>
      <p:pic>
        <p:nvPicPr>
          <p:cNvPr id="7" name="Picture 6" descr="image001.png">
            <a:extLst>
              <a:ext uri="{FF2B5EF4-FFF2-40B4-BE49-F238E27FC236}">
                <a16:creationId xmlns:a16="http://schemas.microsoft.com/office/drawing/2014/main" id="{CE1DCEFE-5DF6-0E49-9D09-B9B7D444FE8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8889074" y="10310540"/>
            <a:ext cx="791592" cy="689817"/>
          </a:xfrm>
          <a:prstGeom prst="rect">
            <a:avLst/>
          </a:prstGeom>
        </p:spPr>
      </p:pic>
    </p:spTree>
    <p:extLst>
      <p:ext uri="{BB962C8B-B14F-4D97-AF65-F5344CB8AC3E}">
        <p14:creationId xmlns:p14="http://schemas.microsoft.com/office/powerpoint/2010/main" val="22365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1"/>
          <p:cNvSpPr/>
          <p:nvPr/>
        </p:nvSpPr>
        <p:spPr>
          <a:xfrm>
            <a:off x="0" y="-778"/>
            <a:ext cx="20104100" cy="11310145"/>
          </a:xfrm>
          <a:prstGeom prst="rect">
            <a:avLst/>
          </a:prstGeom>
          <a:solidFill>
            <a:sysClr val="windowText" lastClr="000000"/>
          </a:solidFill>
          <a:ln w="12700">
            <a:miter lim="400000"/>
          </a:ln>
        </p:spPr>
        <p:txBody>
          <a:bodyPr lIns="45525" tIns="37535" rIns="45525" bIns="37535"/>
          <a:lstStyle/>
          <a:p>
            <a:pPr defTabSz="910612">
              <a:defRPr sz="1800"/>
            </a:pPr>
            <a:endParaRPr sz="1800" kern="0" dirty="0">
              <a:solidFill>
                <a:schemeClr val="bg1"/>
              </a:solidFill>
              <a:latin typeface="Calibri"/>
              <a:ea typeface="Calibri"/>
              <a:cs typeface="Calibri"/>
              <a:sym typeface="Calibri"/>
            </a:endParaRPr>
          </a:p>
        </p:txBody>
      </p:sp>
      <p:sp>
        <p:nvSpPr>
          <p:cNvPr id="3" name="Slide Number Placeholder 2"/>
          <p:cNvSpPr>
            <a:spLocks noGrp="1"/>
          </p:cNvSpPr>
          <p:nvPr>
            <p:ph type="sldNum" sz="quarter" idx="4294967295"/>
          </p:nvPr>
        </p:nvSpPr>
        <p:spPr>
          <a:xfrm>
            <a:off x="18763464" y="755453"/>
            <a:ext cx="335656" cy="342593"/>
          </a:xfrm>
          <a:prstGeom prst="rect">
            <a:avLst/>
          </a:prstGeom>
        </p:spPr>
        <p:txBody>
          <a:bodyPr/>
          <a:lstStyle/>
          <a:p>
            <a:fld id="{686E1E1B-19E4-42B6-A82F-1E1724700BDD}" type="slidenum">
              <a:rPr lang="en-GB" smtClean="0">
                <a:latin typeface="Calibri"/>
                <a:ea typeface="Calibri"/>
                <a:cs typeface="Calibri"/>
              </a:rPr>
              <a:pPr/>
              <a:t>10</a:t>
            </a:fld>
            <a:endParaRPr lang="en-GB">
              <a:latin typeface="Calibri"/>
              <a:ea typeface="Calibri"/>
              <a:cs typeface="Calibri"/>
            </a:endParaRPr>
          </a:p>
        </p:txBody>
      </p:sp>
      <p:sp>
        <p:nvSpPr>
          <p:cNvPr id="4" name="Rectangle 3"/>
          <p:cNvSpPr/>
          <p:nvPr/>
        </p:nvSpPr>
        <p:spPr>
          <a:xfrm>
            <a:off x="4290677" y="4750292"/>
            <a:ext cx="11692273" cy="2535053"/>
          </a:xfrm>
          <a:prstGeom prst="rect">
            <a:avLst/>
          </a:prstGeom>
        </p:spPr>
        <p:txBody>
          <a:bodyPr wrap="square">
            <a:spAutoFit/>
          </a:bodyPr>
          <a:lstStyle/>
          <a:p>
            <a:pPr algn="ctr" defTabSz="913694">
              <a:lnSpc>
                <a:spcPct val="90000"/>
              </a:lnSpc>
            </a:pPr>
            <a:r>
              <a:rPr lang="en-US" sz="5400" b="1" kern="0">
                <a:solidFill>
                  <a:srgbClr val="F7BE0B"/>
                </a:solidFill>
                <a:latin typeface="Calibri"/>
                <a:ea typeface="Calibri"/>
                <a:cs typeface="Calibri"/>
              </a:rPr>
              <a:t>“The absence of conflict is not harmony, it’s apathy.”</a:t>
            </a:r>
            <a:br>
              <a:rPr lang="en-US" sz="5400" b="1" kern="0">
                <a:solidFill>
                  <a:srgbClr val="F7BE0B"/>
                </a:solidFill>
                <a:latin typeface="Calibri"/>
                <a:ea typeface="Calibri"/>
                <a:cs typeface="Calibri"/>
              </a:rPr>
            </a:br>
            <a:endParaRPr lang="en-US" sz="4800" b="1" kern="0">
              <a:solidFill>
                <a:sysClr val="window" lastClr="FFFFFF"/>
              </a:solidFill>
              <a:latin typeface="Calibri"/>
              <a:ea typeface="Tahoma" panose="020B0604030504040204" pitchFamily="34" charset="0"/>
              <a:cs typeface="Calibri"/>
            </a:endParaRPr>
          </a:p>
          <a:p>
            <a:pPr algn="ctr" defTabSz="913694">
              <a:lnSpc>
                <a:spcPct val="90000"/>
              </a:lnSpc>
            </a:pPr>
            <a:r>
              <a:rPr lang="en-US" sz="2000" i="1">
                <a:solidFill>
                  <a:srgbClr val="FFFFFF">
                    <a:lumMod val="75000"/>
                  </a:srgbClr>
                </a:solidFill>
                <a:latin typeface="Calibri"/>
                <a:ea typeface="Calibri"/>
                <a:cs typeface="Calibri"/>
              </a:rPr>
              <a:t>     </a:t>
            </a:r>
            <a:r>
              <a:rPr lang="en-US" sz="2000" i="1" err="1">
                <a:solidFill>
                  <a:srgbClr val="FFFFFF">
                    <a:lumMod val="75000"/>
                  </a:srgbClr>
                </a:solidFill>
                <a:latin typeface="Calibri"/>
                <a:ea typeface="Calibri"/>
                <a:cs typeface="Calibri"/>
              </a:rPr>
              <a:t>Eisenhardt</a:t>
            </a:r>
            <a:r>
              <a:rPr lang="en-US" sz="2000" i="1">
                <a:solidFill>
                  <a:srgbClr val="FFFFFF">
                    <a:lumMod val="75000"/>
                  </a:srgbClr>
                </a:solidFill>
                <a:latin typeface="Calibri"/>
                <a:ea typeface="Calibri"/>
                <a:cs typeface="Calibri"/>
              </a:rPr>
              <a:t> et all “How Management Teams Can Have a Good Fight”, HBR 1997</a:t>
            </a:r>
          </a:p>
        </p:txBody>
      </p:sp>
      <p:pic>
        <p:nvPicPr>
          <p:cNvPr id="6" name="Picture 5"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7" name="image10.png" descr="image001 copy.png">
            <a:extLst>
              <a:ext uri="{FF2B5EF4-FFF2-40B4-BE49-F238E27FC236}">
                <a16:creationId xmlns:a16="http://schemas.microsoft.com/office/drawing/2014/main" id="{EC5664DF-04AB-40CB-A34E-A58A4C734356}"/>
              </a:ext>
            </a:extLst>
          </p:cNvPr>
          <p:cNvPicPr>
            <a:picLocks noChangeAspect="1"/>
          </p:cNvPicPr>
          <p:nvPr/>
        </p:nvPicPr>
        <p:blipFill>
          <a:blip r:embed="rId4"/>
          <a:stretch>
            <a:fillRect/>
          </a:stretch>
        </p:blipFill>
        <p:spPr>
          <a:xfrm>
            <a:off x="18948467" y="10253227"/>
            <a:ext cx="815975" cy="711464"/>
          </a:xfrm>
          <a:prstGeom prst="rect">
            <a:avLst/>
          </a:prstGeom>
          <a:ln w="12700">
            <a:miter lim="400000"/>
          </a:ln>
        </p:spPr>
      </p:pic>
    </p:spTree>
    <p:extLst>
      <p:ext uri="{BB962C8B-B14F-4D97-AF65-F5344CB8AC3E}">
        <p14:creationId xmlns:p14="http://schemas.microsoft.com/office/powerpoint/2010/main" val="94900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647"/>
          <p:cNvSpPr/>
          <p:nvPr/>
        </p:nvSpPr>
        <p:spPr>
          <a:xfrm rot="16200000">
            <a:off x="-4646077" y="4646185"/>
            <a:ext cx="11315707" cy="2023465"/>
          </a:xfrm>
          <a:prstGeom prst="rect">
            <a:avLst/>
          </a:prstGeom>
          <a:solidFill>
            <a:srgbClr val="19C3C1"/>
          </a:solidFill>
          <a:ln w="12700">
            <a:miter lim="400000"/>
          </a:ln>
          <a:effectLst>
            <a:outerShdw blurRad="38100" dist="23000" dir="5400000" rotWithShape="0">
              <a:srgbClr val="000000">
                <a:alpha val="35000"/>
              </a:srgbClr>
            </a:outerShdw>
          </a:effectLst>
        </p:spPr>
        <p:txBody>
          <a:bodyPr lIns="45366" tIns="45366" rIns="45366" bIns="45366" anchor="ctr"/>
          <a:lstStyle/>
          <a:p>
            <a:pPr algn="ctr" defTabSz="905633" hangingPunct="0">
              <a:defRPr>
                <a:solidFill>
                  <a:srgbClr val="FFFFFF"/>
                </a:solidFill>
                <a:latin typeface="Helvetica Light"/>
                <a:ea typeface="Helvetica Light"/>
                <a:cs typeface="Helvetica Light"/>
                <a:sym typeface="Helvetica Light"/>
              </a:defRPr>
            </a:pPr>
            <a:endParaRPr kern="0" dirty="0">
              <a:solidFill>
                <a:srgbClr val="FFFFFF"/>
              </a:solidFill>
              <a:latin typeface="Helvetica Light"/>
              <a:ea typeface="Helvetica Light"/>
              <a:cs typeface="Helvetica Light"/>
              <a:sym typeface="Helvetica Light"/>
            </a:endParaRPr>
          </a:p>
        </p:txBody>
      </p:sp>
      <p:sp>
        <p:nvSpPr>
          <p:cNvPr id="646" name="Shape 646"/>
          <p:cNvSpPr>
            <a:spLocks noGrp="1"/>
          </p:cNvSpPr>
          <p:nvPr>
            <p:ph type="sldNum" sz="quarter" idx="4294967295"/>
          </p:nvPr>
        </p:nvSpPr>
        <p:spPr>
          <a:xfrm>
            <a:off x="18954408" y="778429"/>
            <a:ext cx="341209" cy="388518"/>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rPr>
                <a:latin typeface="Calibri"/>
                <a:ea typeface="Calibri"/>
                <a:cs typeface="Calibri"/>
              </a:rPr>
              <a:pPr/>
              <a:t>11</a:t>
            </a:fld>
            <a:endParaRPr>
              <a:latin typeface="Calibri"/>
              <a:ea typeface="Calibri"/>
              <a:cs typeface="Calibri"/>
            </a:endParaRPr>
          </a:p>
        </p:txBody>
      </p:sp>
      <p:sp>
        <p:nvSpPr>
          <p:cNvPr id="648" name="Shape 648"/>
          <p:cNvSpPr/>
          <p:nvPr/>
        </p:nvSpPr>
        <p:spPr>
          <a:xfrm rot="16200000">
            <a:off x="-5230483" y="5219474"/>
            <a:ext cx="12267743" cy="76174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4700" b="1" spc="-149">
                <a:solidFill>
                  <a:srgbClr val="FFFFFF"/>
                </a:solidFill>
              </a:defRPr>
            </a:lvl1pPr>
          </a:lstStyle>
          <a:p>
            <a:pPr defTabSz="905888" hangingPunct="0">
              <a:lnSpc>
                <a:spcPct val="90000"/>
              </a:lnSpc>
            </a:pPr>
            <a:r>
              <a:rPr lang="en-GB" sz="5400" kern="0">
                <a:latin typeface="Calibri"/>
                <a:ea typeface="Calibri"/>
                <a:cs typeface="Calibri"/>
                <a:sym typeface="Calibri"/>
              </a:rPr>
              <a:t>Resolving conflict</a:t>
            </a:r>
          </a:p>
        </p:txBody>
      </p:sp>
      <p:pic>
        <p:nvPicPr>
          <p:cNvPr id="649" name="image10.png" descr="image001 copy.png"/>
          <p:cNvPicPr>
            <a:picLocks noChangeAspect="1"/>
          </p:cNvPicPr>
          <p:nvPr/>
        </p:nvPicPr>
        <p:blipFill>
          <a:blip r:embed="rId3"/>
          <a:stretch>
            <a:fillRect/>
          </a:stretch>
        </p:blipFill>
        <p:spPr>
          <a:xfrm>
            <a:off x="18948596" y="10280875"/>
            <a:ext cx="815975" cy="711463"/>
          </a:xfrm>
          <a:prstGeom prst="rect">
            <a:avLst/>
          </a:prstGeom>
          <a:ln w="12700">
            <a:miter lim="400000"/>
          </a:ln>
        </p:spPr>
      </p:pic>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11" name="Picture 10" descr="image001.png">
            <a:extLst>
              <a:ext uri="{FF2B5EF4-FFF2-40B4-BE49-F238E27FC236}">
                <a16:creationId xmlns:a16="http://schemas.microsoft.com/office/drawing/2014/main" id="{CE1DCEFE-5DF6-0E49-9D09-B9B7D444FE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89074" y="10310540"/>
            <a:ext cx="791592" cy="689817"/>
          </a:xfrm>
          <a:prstGeom prst="rect">
            <a:avLst/>
          </a:prstGeom>
        </p:spPr>
      </p:pic>
      <p:pic>
        <p:nvPicPr>
          <p:cNvPr id="2" name="Picture 1" descr="AFB-4.jpg"/>
          <p:cNvPicPr>
            <a:picLocks noChangeAspect="1"/>
          </p:cNvPicPr>
          <p:nvPr/>
        </p:nvPicPr>
        <p:blipFill rotWithShape="1">
          <a:blip r:embed="rId6">
            <a:extLst>
              <a:ext uri="{28A0092B-C50C-407E-A947-70E740481C1C}">
                <a14:useLocalDpi xmlns:a14="http://schemas.microsoft.com/office/drawing/2010/main" val="0"/>
              </a:ext>
            </a:extLst>
          </a:blip>
          <a:srcRect b="5982"/>
          <a:stretch/>
        </p:blipFill>
        <p:spPr>
          <a:xfrm>
            <a:off x="2038448" y="-1"/>
            <a:ext cx="18043370" cy="11309351"/>
          </a:xfrm>
          <a:prstGeom prst="rect">
            <a:avLst/>
          </a:prstGeom>
        </p:spPr>
      </p:pic>
    </p:spTree>
    <p:extLst>
      <p:ext uri="{BB962C8B-B14F-4D97-AF65-F5344CB8AC3E}">
        <p14:creationId xmlns:p14="http://schemas.microsoft.com/office/powerpoint/2010/main" val="3324911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13" name="Text Placeholder 3"/>
          <p:cNvSpPr txBox="1">
            <a:spLocks/>
          </p:cNvSpPr>
          <p:nvPr/>
        </p:nvSpPr>
        <p:spPr>
          <a:xfrm>
            <a:off x="3008338" y="1014742"/>
            <a:ext cx="16017183" cy="666849"/>
          </a:xfrm>
          <a:prstGeom prst="rect">
            <a:avLst/>
          </a:prstGeom>
        </p:spPr>
        <p:txBody>
          <a:bodyPr lIns="90730" tIns="45380" rIns="90730" bIns="4538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r" defTabSz="907636"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333E47"/>
                </a:solidFill>
                <a:effectLst/>
                <a:uLnTx/>
                <a:uFillTx/>
                <a:latin typeface="Calibri"/>
                <a:ea typeface="Calibri"/>
                <a:cs typeface="Calibri"/>
              </a:rPr>
              <a:t>Think</a:t>
            </a:r>
            <a:r>
              <a:rPr kumimoji="0" lang="mr-IN" sz="6000" b="1" i="0" u="none" strike="noStrike" kern="1200" cap="none" spc="0" normalizeH="0" baseline="0" noProof="0">
                <a:ln>
                  <a:noFill/>
                </a:ln>
                <a:solidFill>
                  <a:srgbClr val="333E47"/>
                </a:solidFill>
                <a:effectLst/>
                <a:uLnTx/>
                <a:uFillTx/>
                <a:latin typeface="Calibri"/>
                <a:ea typeface="Calibri"/>
                <a:cs typeface="Calibri"/>
              </a:rPr>
              <a:t>…</a:t>
            </a:r>
            <a:endParaRPr kumimoji="0" lang="en-US" sz="6000" b="1" i="0" u="none" strike="noStrike" kern="1200" cap="none" spc="0" normalizeH="0" baseline="0" noProof="0">
              <a:ln>
                <a:noFill/>
              </a:ln>
              <a:solidFill>
                <a:srgbClr val="333E47"/>
              </a:solidFill>
              <a:effectLst/>
              <a:uLnTx/>
              <a:uFillTx/>
              <a:latin typeface="Calibri"/>
              <a:ea typeface="Calibri"/>
              <a:cs typeface="Calibri"/>
            </a:endParaRPr>
          </a:p>
        </p:txBody>
      </p:sp>
      <p:pic>
        <p:nvPicPr>
          <p:cNvPr id="15" name="Picture 14" descr="image0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07945" y="10314519"/>
            <a:ext cx="803715" cy="700382"/>
          </a:xfrm>
          <a:prstGeom prst="rect">
            <a:avLst/>
          </a:prstGeom>
        </p:spPr>
      </p:pic>
      <p:sp>
        <p:nvSpPr>
          <p:cNvPr id="8" name="Rectangle 7"/>
          <p:cNvSpPr/>
          <p:nvPr/>
        </p:nvSpPr>
        <p:spPr>
          <a:xfrm>
            <a:off x="5381697" y="4197905"/>
            <a:ext cx="14329963" cy="2800080"/>
          </a:xfrm>
          <a:prstGeom prst="rect">
            <a:avLst/>
          </a:prstGeom>
        </p:spPr>
        <p:txBody>
          <a:bodyPr wrap="square" lIns="90730" tIns="45380" rIns="90730" bIns="45380">
            <a:spAutoFit/>
          </a:bodyPr>
          <a:lstStyle/>
          <a:p>
            <a:pPr marL="0" marR="0" lvl="0" indent="0" algn="l" defTabSz="90622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noProof="0" dirty="0">
                <a:ln>
                  <a:noFill/>
                </a:ln>
                <a:solidFill>
                  <a:srgbClr val="000000"/>
                </a:solidFill>
                <a:effectLst/>
                <a:uLnTx/>
                <a:uFillTx/>
                <a:latin typeface="Calibri"/>
                <a:cs typeface="Calibri"/>
              </a:rPr>
              <a:t>Reflect on your Thomas-Killman report. </a:t>
            </a:r>
            <a:r>
              <a:rPr kumimoji="0" lang="en-GB" sz="4000" b="1" i="0" u="none" strike="noStrike" kern="1200" cap="none" spc="0" normalizeH="0" noProof="0" dirty="0" err="1">
                <a:ln>
                  <a:noFill/>
                </a:ln>
                <a:solidFill>
                  <a:srgbClr val="000000"/>
                </a:solidFill>
                <a:effectLst/>
                <a:uLnTx/>
                <a:uFillTx/>
                <a:latin typeface="Calibri"/>
                <a:cs typeface="Calibri"/>
              </a:rPr>
              <a:t>Thi</a:t>
            </a:r>
            <a:r>
              <a:rPr lang="en-GB" sz="4000" b="1" dirty="0">
                <a:solidFill>
                  <a:srgbClr val="000000"/>
                </a:solidFill>
                <a:latin typeface="Calibri"/>
                <a:cs typeface="Calibri"/>
              </a:rPr>
              <a:t>s is </a:t>
            </a:r>
            <a:r>
              <a:rPr kumimoji="0" lang="en-GB" sz="4000" b="1" i="0" u="none" strike="noStrike" kern="1200" cap="none" spc="0" normalizeH="0" noProof="0" dirty="0">
                <a:ln>
                  <a:noFill/>
                </a:ln>
                <a:solidFill>
                  <a:srgbClr val="000000"/>
                </a:solidFill>
                <a:effectLst/>
                <a:uLnTx/>
                <a:uFillTx/>
                <a:latin typeface="Calibri"/>
                <a:cs typeface="Calibri"/>
              </a:rPr>
              <a:t>your most frequently used conflict mode?</a:t>
            </a:r>
          </a:p>
          <a:p>
            <a:pPr marL="0" marR="0" lvl="0" indent="0" algn="l" defTabSz="906221" rtl="0" eaLnBrk="1" fontAlgn="auto" latinLnBrk="0" hangingPunct="1">
              <a:lnSpc>
                <a:spcPct val="100000"/>
              </a:lnSpc>
              <a:spcBef>
                <a:spcPts val="0"/>
              </a:spcBef>
              <a:spcAft>
                <a:spcPts val="0"/>
              </a:spcAft>
              <a:buClrTx/>
              <a:buSzTx/>
              <a:buFontTx/>
              <a:buNone/>
              <a:tabLst/>
              <a:defRPr/>
            </a:pPr>
            <a:endParaRPr lang="en-GB" sz="4000" b="1" baseline="0" dirty="0">
              <a:solidFill>
                <a:srgbClr val="000000"/>
              </a:solidFill>
              <a:latin typeface="Calibri"/>
              <a:cs typeface="Calibri"/>
            </a:endParaRPr>
          </a:p>
          <a:p>
            <a:pPr marL="0" marR="0" lvl="0" indent="0" algn="l" defTabSz="906221" rtl="0" eaLnBrk="1" fontAlgn="auto" latinLnBrk="0" hangingPunct="1">
              <a:lnSpc>
                <a:spcPct val="100000"/>
              </a:lnSpc>
              <a:spcBef>
                <a:spcPts val="0"/>
              </a:spcBef>
              <a:spcAft>
                <a:spcPts val="0"/>
              </a:spcAft>
              <a:buClrTx/>
              <a:buSzTx/>
              <a:buFontTx/>
              <a:buNone/>
              <a:tabLst/>
              <a:defRPr/>
            </a:pPr>
            <a:br>
              <a:rPr kumimoji="0" lang="en-GB" sz="2800" b="1" i="0" u="none" strike="noStrike" kern="1200" cap="none" spc="0" normalizeH="0" baseline="0" noProof="0" dirty="0">
                <a:ln>
                  <a:noFill/>
                </a:ln>
                <a:solidFill>
                  <a:srgbClr val="000000"/>
                </a:solidFill>
                <a:effectLst/>
                <a:uLnTx/>
                <a:uFillTx/>
                <a:latin typeface="Calibri"/>
                <a:cs typeface="Calibri"/>
              </a:rPr>
            </a:br>
            <a:endParaRPr kumimoji="0" lang="en-GB" sz="2800" b="1" i="0" u="none" strike="noStrike" kern="1200" cap="none" spc="0" normalizeH="0" baseline="0" noProof="0" dirty="0">
              <a:ln>
                <a:noFill/>
              </a:ln>
              <a:solidFill>
                <a:srgbClr val="000000"/>
              </a:solidFill>
              <a:effectLst/>
              <a:uLnTx/>
              <a:uFillTx/>
              <a:latin typeface="Calibri"/>
              <a:cs typeface="Calibri"/>
            </a:endParaRP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5413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6E1E1B-19E4-42B6-A82F-1E1724700BDD}" type="slidenum">
              <a:rPr lang="en-GB" smtClean="0">
                <a:latin typeface="Calibri"/>
                <a:ea typeface="Calibri"/>
                <a:cs typeface="Calibri"/>
              </a:rPr>
              <a:pPr/>
              <a:t>13</a:t>
            </a:fld>
            <a:endParaRPr lang="en-GB" dirty="0">
              <a:latin typeface="Calibri"/>
              <a:ea typeface="Calibri"/>
              <a:cs typeface="Calibri"/>
            </a:endParaRPr>
          </a:p>
        </p:txBody>
      </p:sp>
      <p:pic>
        <p:nvPicPr>
          <p:cNvPr id="4" name="Picture 3" descr="image0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71311" y="10439504"/>
            <a:ext cx="663762" cy="578504"/>
          </a:xfrm>
          <a:prstGeom prst="rect">
            <a:avLst/>
          </a:prstGeom>
        </p:spPr>
      </p:pic>
      <p:pic>
        <p:nvPicPr>
          <p:cNvPr id="5" name="Picture 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6" name="Picture 5" descr="Screenshot 2020-01-15 at 07.43.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697" y="1210595"/>
            <a:ext cx="10482892" cy="9219201"/>
          </a:xfrm>
          <a:prstGeom prst="rect">
            <a:avLst/>
          </a:prstGeom>
        </p:spPr>
      </p:pic>
      <p:sp>
        <p:nvSpPr>
          <p:cNvPr id="3" name="Rectangle 2">
            <a:extLst>
              <a:ext uri="{FF2B5EF4-FFF2-40B4-BE49-F238E27FC236}">
                <a16:creationId xmlns:a16="http://schemas.microsoft.com/office/drawing/2014/main" id="{8347A200-755D-4EB0-BCB4-B81CB4FB649C}"/>
              </a:ext>
            </a:extLst>
          </p:cNvPr>
          <p:cNvSpPr/>
          <p:nvPr/>
        </p:nvSpPr>
        <p:spPr>
          <a:xfrm>
            <a:off x="2370070" y="570820"/>
            <a:ext cx="2384627" cy="369332"/>
          </a:xfrm>
          <a:prstGeom prst="rect">
            <a:avLst/>
          </a:prstGeom>
        </p:spPr>
        <p:txBody>
          <a:bodyPr wrap="none">
            <a:spAutoFit/>
          </a:bodyPr>
          <a:lstStyle/>
          <a:p>
            <a:r>
              <a:rPr lang="en-GB" sz="1800" b="1" dirty="0">
                <a:solidFill>
                  <a:srgbClr val="000000"/>
                </a:solidFill>
              </a:rPr>
              <a:t>Thomas-</a:t>
            </a:r>
            <a:r>
              <a:rPr lang="en-GB" sz="1800" b="1" dirty="0" err="1">
                <a:solidFill>
                  <a:srgbClr val="000000"/>
                </a:solidFill>
              </a:rPr>
              <a:t>Killman</a:t>
            </a:r>
            <a:r>
              <a:rPr lang="en-GB" sz="1800" b="1" dirty="0">
                <a:solidFill>
                  <a:srgbClr val="000000"/>
                </a:solidFill>
              </a:rPr>
              <a:t> report</a:t>
            </a:r>
            <a:endParaRPr lang="en-US" dirty="0"/>
          </a:p>
        </p:txBody>
      </p:sp>
    </p:spTree>
    <p:extLst>
      <p:ext uri="{BB962C8B-B14F-4D97-AF65-F5344CB8AC3E}">
        <p14:creationId xmlns:p14="http://schemas.microsoft.com/office/powerpoint/2010/main" val="382186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8" name="Shape 996"/>
          <p:cNvSpPr/>
          <p:nvPr/>
        </p:nvSpPr>
        <p:spPr>
          <a:xfrm>
            <a:off x="7441380" y="4544156"/>
            <a:ext cx="5893620" cy="2328794"/>
          </a:xfrm>
          <a:prstGeom prst="rect">
            <a:avLst/>
          </a:prstGeom>
          <a:ln w="12700">
            <a:miter lim="400000"/>
          </a:ln>
          <a:extLst>
            <a:ext uri="{C572A759-6A51-4108-AA02-DFA0A04FC94B}">
              <ma14:wrappingTextBoxFlag xmlns="" xmlns:ma14="http://schemas.microsoft.com/office/mac/drawingml/2011/main" val="1"/>
            </a:ext>
          </a:extLst>
        </p:spPr>
        <p:txBody>
          <a:bodyPr wrap="square" lIns="45676" tIns="45678" rIns="45676" bIns="45678">
            <a:spAutoFit/>
          </a:bodyPr>
          <a:lstStyle/>
          <a:p>
            <a:pPr marR="456757" algn="ctr" defTabSz="456757">
              <a:lnSpc>
                <a:spcPct val="90000"/>
              </a:lnSpc>
              <a:defRPr sz="10000" b="1">
                <a:solidFill>
                  <a:srgbClr val="FFFFFF"/>
                </a:solidFill>
              </a:defRPr>
            </a:pPr>
            <a:r>
              <a:rPr lang="en-GB" sz="8000" b="1">
                <a:solidFill>
                  <a:srgbClr val="FFFFFF"/>
                </a:solidFill>
                <a:latin typeface="Calibri"/>
                <a:sym typeface="Helvetica Light"/>
              </a:rPr>
              <a:t>The battle </a:t>
            </a:r>
          </a:p>
          <a:p>
            <a:pPr marR="456757" algn="ctr" defTabSz="456757">
              <a:lnSpc>
                <a:spcPct val="90000"/>
              </a:lnSpc>
              <a:defRPr sz="10000" b="1">
                <a:solidFill>
                  <a:srgbClr val="FFFFFF"/>
                </a:solidFill>
              </a:defRPr>
            </a:pPr>
            <a:r>
              <a:rPr lang="en-GB" sz="8000" b="1">
                <a:solidFill>
                  <a:srgbClr val="FFFFFF"/>
                </a:solidFill>
                <a:latin typeface="Calibri"/>
                <a:sym typeface="Helvetica Light"/>
              </a:rPr>
              <a:t>of messages</a:t>
            </a:r>
            <a:endParaRPr sz="8000" b="1">
              <a:solidFill>
                <a:srgbClr val="FFFFFF"/>
              </a:solidFill>
              <a:latin typeface="Calibri"/>
              <a:sym typeface="Helvetica Light"/>
            </a:endParaRPr>
          </a:p>
        </p:txBody>
      </p:sp>
      <p:pic>
        <p:nvPicPr>
          <p:cNvPr id="5" name="Picture 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6" name="Text Placeholder 3"/>
          <p:cNvSpPr txBox="1">
            <a:spLocks/>
          </p:cNvSpPr>
          <p:nvPr/>
        </p:nvSpPr>
        <p:spPr>
          <a:xfrm>
            <a:off x="2297887" y="5079623"/>
            <a:ext cx="2611137"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algn="ctr" defTabSz="913694"/>
            <a:r>
              <a:rPr lang="en-US" sz="5900" kern="0">
                <a:solidFill>
                  <a:schemeClr val="bg1">
                    <a:lumMod val="50000"/>
                  </a:schemeClr>
                </a:solidFill>
                <a:latin typeface="Calibri"/>
                <a:ea typeface="Calibri"/>
                <a:cs typeface="Calibri"/>
              </a:rPr>
              <a:t>FACTS</a:t>
            </a:r>
          </a:p>
        </p:txBody>
      </p:sp>
      <p:sp>
        <p:nvSpPr>
          <p:cNvPr id="7" name="Text Placeholder 3"/>
          <p:cNvSpPr txBox="1">
            <a:spLocks/>
          </p:cNvSpPr>
          <p:nvPr/>
        </p:nvSpPr>
        <p:spPr>
          <a:xfrm>
            <a:off x="8276594" y="5043131"/>
            <a:ext cx="3439153"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algn="ctr" defTabSz="913694"/>
            <a:r>
              <a:rPr lang="en-US" sz="5900" kern="0">
                <a:solidFill>
                  <a:srgbClr val="F82D51"/>
                </a:solidFill>
                <a:latin typeface="Calibri"/>
                <a:ea typeface="Calibri"/>
                <a:cs typeface="Calibri"/>
              </a:rPr>
              <a:t>FEELINGS</a:t>
            </a:r>
          </a:p>
        </p:txBody>
      </p:sp>
      <p:sp>
        <p:nvSpPr>
          <p:cNvPr id="9" name="Text Placeholder 3"/>
          <p:cNvSpPr txBox="1">
            <a:spLocks/>
          </p:cNvSpPr>
          <p:nvPr/>
        </p:nvSpPr>
        <p:spPr>
          <a:xfrm>
            <a:off x="14316034" y="5043131"/>
            <a:ext cx="3461434"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algn="ctr" defTabSz="913694"/>
            <a:r>
              <a:rPr lang="en-US" sz="5900" kern="0">
                <a:solidFill>
                  <a:srgbClr val="F7BE0B"/>
                </a:solidFill>
                <a:latin typeface="Calibri"/>
                <a:ea typeface="Calibri"/>
                <a:cs typeface="Calibri"/>
              </a:rPr>
              <a:t>IDENTITY</a:t>
            </a:r>
          </a:p>
        </p:txBody>
      </p:sp>
      <p:grpSp>
        <p:nvGrpSpPr>
          <p:cNvPr id="3" name="Group 2"/>
          <p:cNvGrpSpPr/>
          <p:nvPr/>
        </p:nvGrpSpPr>
        <p:grpSpPr>
          <a:xfrm>
            <a:off x="0" y="0"/>
            <a:ext cx="20115328" cy="11309350"/>
            <a:chOff x="0" y="0"/>
            <a:chExt cx="20115328" cy="11309350"/>
          </a:xfrm>
        </p:grpSpPr>
        <p:pic>
          <p:nvPicPr>
            <p:cNvPr id="11" name="Picture 10" descr="iStock-840901756.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0115328" cy="11309350"/>
            </a:xfrm>
            <a:prstGeom prst="rect">
              <a:avLst/>
            </a:prstGeom>
          </p:spPr>
        </p:pic>
        <p:sp>
          <p:nvSpPr>
            <p:cNvPr id="13" name="Shape 996"/>
            <p:cNvSpPr/>
            <p:nvPr/>
          </p:nvSpPr>
          <p:spPr>
            <a:xfrm>
              <a:off x="7593780" y="4696556"/>
              <a:ext cx="5893620" cy="2328794"/>
            </a:xfrm>
            <a:prstGeom prst="rect">
              <a:avLst/>
            </a:prstGeom>
            <a:ln w="12700">
              <a:miter lim="400000"/>
            </a:ln>
            <a:extLst>
              <a:ext uri="{C572A759-6A51-4108-AA02-DFA0A04FC94B}">
                <ma14:wrappingTextBoxFlag xmlns="" xmlns:ma14="http://schemas.microsoft.com/office/mac/drawingml/2011/main" val="1"/>
              </a:ext>
            </a:extLst>
          </p:spPr>
          <p:txBody>
            <a:bodyPr wrap="square" lIns="45676" tIns="45678" rIns="45676" bIns="45678">
              <a:spAutoFit/>
            </a:bodyPr>
            <a:lstStyle/>
            <a:p>
              <a:pPr marR="456757" algn="ctr" defTabSz="456757">
                <a:lnSpc>
                  <a:spcPct val="90000"/>
                </a:lnSpc>
                <a:defRPr sz="10000" b="1">
                  <a:solidFill>
                    <a:srgbClr val="FFFFFF"/>
                  </a:solidFill>
                </a:defRPr>
              </a:pPr>
              <a:r>
                <a:rPr lang="en-GB" sz="8000" b="1">
                  <a:solidFill>
                    <a:srgbClr val="FFFFFF"/>
                  </a:solidFill>
                  <a:latin typeface="Calibri"/>
                  <a:sym typeface="Helvetica Light"/>
                </a:rPr>
                <a:t>The battle </a:t>
              </a:r>
            </a:p>
            <a:p>
              <a:pPr marR="456757" algn="ctr" defTabSz="456757">
                <a:lnSpc>
                  <a:spcPct val="90000"/>
                </a:lnSpc>
                <a:defRPr sz="10000" b="1">
                  <a:solidFill>
                    <a:srgbClr val="FFFFFF"/>
                  </a:solidFill>
                </a:defRPr>
              </a:pPr>
              <a:r>
                <a:rPr lang="en-GB" sz="8000" b="1">
                  <a:solidFill>
                    <a:srgbClr val="FFFFFF"/>
                  </a:solidFill>
                  <a:latin typeface="Calibri"/>
                  <a:sym typeface="Helvetica Light"/>
                </a:rPr>
                <a:t>of messages</a:t>
              </a:r>
              <a:endParaRPr sz="8000" b="1">
                <a:solidFill>
                  <a:srgbClr val="FFFFFF"/>
                </a:solidFill>
                <a:latin typeface="Calibri"/>
                <a:sym typeface="Helvetica Light"/>
              </a:endParaRPr>
            </a:p>
          </p:txBody>
        </p:sp>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15" name="image23.png" descr="image001 copy.png"/>
          <p:cNvPicPr>
            <a:picLocks noChangeAspect="1"/>
          </p:cNvPicPr>
          <p:nvPr/>
        </p:nvPicPr>
        <p:blipFill>
          <a:blip r:embed="rId3"/>
          <a:stretch>
            <a:fillRect/>
          </a:stretch>
        </p:blipFill>
        <p:spPr>
          <a:xfrm>
            <a:off x="18948413" y="10253213"/>
            <a:ext cx="815975" cy="711464"/>
          </a:xfrm>
          <a:prstGeom prst="rect">
            <a:avLst/>
          </a:prstGeom>
          <a:ln w="12700">
            <a:miter lim="400000"/>
          </a:ln>
        </p:spPr>
      </p:pic>
    </p:spTree>
    <p:extLst>
      <p:ext uri="{BB962C8B-B14F-4D97-AF65-F5344CB8AC3E}">
        <p14:creationId xmlns:p14="http://schemas.microsoft.com/office/powerpoint/2010/main" val="3564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84090175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0115328" cy="11309350"/>
          </a:xfrm>
          <a:prstGeom prst="rect">
            <a:avLst/>
          </a:prstGeom>
        </p:spPr>
      </p:pic>
      <p:pic>
        <p:nvPicPr>
          <p:cNvPr id="23" name="Picture 22" descr="image001 cop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7" name="Shape 996"/>
          <p:cNvSpPr/>
          <p:nvPr/>
        </p:nvSpPr>
        <p:spPr>
          <a:xfrm>
            <a:off x="1980381" y="4493356"/>
            <a:ext cx="5893620" cy="2328794"/>
          </a:xfrm>
          <a:prstGeom prst="rect">
            <a:avLst/>
          </a:prstGeom>
          <a:ln w="12700">
            <a:miter lim="400000"/>
          </a:ln>
          <a:extLst>
            <a:ext uri="{C572A759-6A51-4108-AA02-DFA0A04FC94B}">
              <ma14:wrappingTextBoxFlag xmlns="" xmlns:ma14="http://schemas.microsoft.com/office/mac/drawingml/2011/main" val="1"/>
            </a:ext>
          </a:extLst>
        </p:spPr>
        <p:txBody>
          <a:bodyPr wrap="square" lIns="45676" tIns="45678" rIns="45676" bIns="45678">
            <a:spAutoFit/>
          </a:bodyPr>
          <a:lstStyle/>
          <a:p>
            <a:pPr marR="456757" algn="ctr" defTabSz="456757">
              <a:lnSpc>
                <a:spcPct val="90000"/>
              </a:lnSpc>
              <a:defRPr sz="10000" b="1">
                <a:solidFill>
                  <a:srgbClr val="FFFFFF"/>
                </a:solidFill>
              </a:defRPr>
            </a:pPr>
            <a:r>
              <a:rPr lang="en-GB" sz="8000" b="1">
                <a:solidFill>
                  <a:srgbClr val="FFFFFF"/>
                </a:solidFill>
                <a:latin typeface="Calibri"/>
                <a:sym typeface="Helvetica Light"/>
              </a:rPr>
              <a:t>The battle </a:t>
            </a:r>
          </a:p>
          <a:p>
            <a:pPr marR="456757" algn="ctr" defTabSz="456757">
              <a:lnSpc>
                <a:spcPct val="90000"/>
              </a:lnSpc>
              <a:defRPr sz="10000" b="1">
                <a:solidFill>
                  <a:srgbClr val="FFFFFF"/>
                </a:solidFill>
              </a:defRPr>
            </a:pPr>
            <a:r>
              <a:rPr lang="en-GB" sz="8000" b="1">
                <a:solidFill>
                  <a:srgbClr val="FFFFFF"/>
                </a:solidFill>
                <a:latin typeface="Calibri"/>
                <a:sym typeface="Helvetica Light"/>
              </a:rPr>
              <a:t>of messages</a:t>
            </a:r>
            <a:endParaRPr sz="8000" b="1">
              <a:solidFill>
                <a:srgbClr val="FFFFFF"/>
              </a:solidFill>
              <a:latin typeface="Calibri"/>
              <a:sym typeface="Helvetica Light"/>
            </a:endParaRPr>
          </a:p>
        </p:txBody>
      </p:sp>
      <p:grpSp>
        <p:nvGrpSpPr>
          <p:cNvPr id="4" name="Group 3"/>
          <p:cNvGrpSpPr/>
          <p:nvPr/>
        </p:nvGrpSpPr>
        <p:grpSpPr>
          <a:xfrm>
            <a:off x="8255001" y="-3178"/>
            <a:ext cx="11841463" cy="11315705"/>
            <a:chOff x="8255000" y="-3178"/>
            <a:chExt cx="11841463" cy="11315705"/>
          </a:xfrm>
        </p:grpSpPr>
        <p:grpSp>
          <p:nvGrpSpPr>
            <p:cNvPr id="3" name="Group 2"/>
            <p:cNvGrpSpPr/>
            <p:nvPr/>
          </p:nvGrpSpPr>
          <p:grpSpPr>
            <a:xfrm>
              <a:off x="9804401" y="-3178"/>
              <a:ext cx="10292062" cy="11315705"/>
              <a:chOff x="9804401" y="-3178"/>
              <a:chExt cx="10292062" cy="11315705"/>
            </a:xfrm>
          </p:grpSpPr>
          <p:sp>
            <p:nvSpPr>
              <p:cNvPr id="6" name="Shape 995"/>
              <p:cNvSpPr/>
              <p:nvPr/>
            </p:nvSpPr>
            <p:spPr>
              <a:xfrm>
                <a:off x="9804401" y="-3178"/>
                <a:ext cx="10292062" cy="11315705"/>
              </a:xfrm>
              <a:prstGeom prst="rect">
                <a:avLst/>
              </a:prstGeom>
              <a:solidFill>
                <a:srgbClr val="19C3C1"/>
              </a:solidFill>
              <a:ln w="12700">
                <a:miter lim="400000"/>
              </a:ln>
            </p:spPr>
            <p:txBody>
              <a:bodyPr lIns="45684" tIns="45686" rIns="45684" bIns="45686" anchor="ctr"/>
              <a:lstStyle/>
              <a:p>
                <a:pPr defTabSz="913624">
                  <a:defRPr sz="4000">
                    <a:solidFill>
                      <a:srgbClr val="333F48">
                        <a:satOff val="-6373"/>
                        <a:lumOff val="-10823"/>
                      </a:srgbClr>
                    </a:solidFill>
                  </a:defRPr>
                </a:pPr>
                <a:endParaRPr sz="4000">
                  <a:solidFill>
                    <a:srgbClr val="333F48">
                      <a:satOff val="-6373"/>
                      <a:lumOff val="-10823"/>
                    </a:srgbClr>
                  </a:solidFill>
                  <a:latin typeface="Calibri"/>
                  <a:sym typeface="Helvetica Light"/>
                </a:endParaRPr>
              </a:p>
            </p:txBody>
          </p:sp>
          <p:sp>
            <p:nvSpPr>
              <p:cNvPr id="9" name="Shape 996"/>
              <p:cNvSpPr/>
              <p:nvPr/>
            </p:nvSpPr>
            <p:spPr>
              <a:xfrm>
                <a:off x="11886380" y="4493356"/>
                <a:ext cx="6985820" cy="2328794"/>
              </a:xfrm>
              <a:prstGeom prst="rect">
                <a:avLst/>
              </a:prstGeom>
              <a:ln w="12700">
                <a:miter lim="400000"/>
              </a:ln>
              <a:extLst>
                <a:ext uri="{C572A759-6A51-4108-AA02-DFA0A04FC94B}">
                  <ma14:wrappingTextBoxFlag xmlns="" xmlns:ma14="http://schemas.microsoft.com/office/mac/drawingml/2011/main" val="1"/>
                </a:ext>
              </a:extLst>
            </p:spPr>
            <p:txBody>
              <a:bodyPr wrap="square" lIns="45684" tIns="45686" rIns="45684" bIns="45686">
                <a:spAutoFit/>
              </a:bodyPr>
              <a:lstStyle/>
              <a:p>
                <a:pPr marR="456757" algn="ctr" defTabSz="456757">
                  <a:lnSpc>
                    <a:spcPct val="90000"/>
                  </a:lnSpc>
                  <a:defRPr sz="10000" b="1">
                    <a:solidFill>
                      <a:srgbClr val="FFFFFF"/>
                    </a:solidFill>
                  </a:defRPr>
                </a:pPr>
                <a:r>
                  <a:rPr lang="en-GB" sz="8000" b="1">
                    <a:solidFill>
                      <a:srgbClr val="FFFFFF"/>
                    </a:solidFill>
                    <a:latin typeface="Calibri"/>
                    <a:sym typeface="Helvetica Light"/>
                  </a:rPr>
                  <a:t>Learning</a:t>
                </a:r>
                <a:br>
                  <a:rPr lang="en-GB" sz="8000" b="1">
                    <a:solidFill>
                      <a:srgbClr val="FFFFFF"/>
                    </a:solidFill>
                    <a:latin typeface="Calibri"/>
                    <a:sym typeface="Helvetica Light"/>
                  </a:rPr>
                </a:br>
                <a:r>
                  <a:rPr lang="en-GB" sz="8000" b="1">
                    <a:solidFill>
                      <a:srgbClr val="FFFFFF"/>
                    </a:solidFill>
                    <a:latin typeface="Calibri"/>
                    <a:sym typeface="Helvetica Light"/>
                  </a:rPr>
                  <a:t>conversation</a:t>
                </a:r>
                <a:endParaRPr sz="8000" b="1">
                  <a:solidFill>
                    <a:srgbClr val="FFFFFF"/>
                  </a:solidFill>
                  <a:latin typeface="Calibri"/>
                  <a:sym typeface="Helvetica Light"/>
                </a:endParaRPr>
              </a:p>
            </p:txBody>
          </p:sp>
        </p:grpSp>
        <p:sp>
          <p:nvSpPr>
            <p:cNvPr id="10" name="Right Arrow 9"/>
            <p:cNvSpPr/>
            <p:nvPr/>
          </p:nvSpPr>
          <p:spPr>
            <a:xfrm>
              <a:off x="8255000" y="5156202"/>
              <a:ext cx="3378200" cy="1295400"/>
            </a:xfrm>
            <a:prstGeom prst="rightArrow">
              <a:avLst>
                <a:gd name="adj1" fmla="val 66279"/>
                <a:gd name="adj2"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16" tIns="45710" rIns="91416" bIns="45710" rtlCol="0" anchor="ctr"/>
            <a:lstStyle/>
            <a:p>
              <a:pPr algn="ctr"/>
              <a:endParaRPr lang="en-US">
                <a:solidFill>
                  <a:schemeClr val="tx1"/>
                </a:solidFill>
              </a:endParaRPr>
            </a:p>
          </p:txBody>
        </p:sp>
      </p:grpSp>
      <p:pic>
        <p:nvPicPr>
          <p:cNvPr id="11" name="Picture 10"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12" name="image23.png" descr="image001 copy.png"/>
          <p:cNvPicPr>
            <a:picLocks noChangeAspect="1"/>
          </p:cNvPicPr>
          <p:nvPr/>
        </p:nvPicPr>
        <p:blipFill>
          <a:blip r:embed="rId4"/>
          <a:stretch>
            <a:fillRect/>
          </a:stretch>
        </p:blipFill>
        <p:spPr>
          <a:xfrm>
            <a:off x="18948413" y="10253213"/>
            <a:ext cx="815975" cy="711464"/>
          </a:xfrm>
          <a:prstGeom prst="rect">
            <a:avLst/>
          </a:prstGeom>
          <a:ln w="12700">
            <a:miter lim="400000"/>
          </a:ln>
        </p:spPr>
      </p:pic>
    </p:spTree>
    <p:extLst>
      <p:ext uri="{BB962C8B-B14F-4D97-AF65-F5344CB8AC3E}">
        <p14:creationId xmlns:p14="http://schemas.microsoft.com/office/powerpoint/2010/main" val="361485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dirty="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Resolving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16</a:t>
            </a:fld>
            <a:endParaRPr lang="uk-UA" dirty="0">
              <a:latin typeface="Calibri"/>
              <a:ea typeface="Calibri"/>
              <a:cs typeface="Calibri"/>
            </a:endParaRPr>
          </a:p>
        </p:txBody>
      </p:sp>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latin typeface="Calibri"/>
                  <a:ea typeface="Calibri"/>
                  <a:cs typeface="Calibri"/>
                </a:rPr>
                <a:t>v</a:t>
              </a:r>
            </a:p>
          </p:txBody>
        </p:sp>
        <p:sp>
          <p:nvSpPr>
            <p:cNvPr id="17" name="Rectangle 16"/>
            <p:cNvSpPr/>
            <p:nvPr/>
          </p:nvSpPr>
          <p:spPr>
            <a:xfrm>
              <a:off x="1234423" y="6734381"/>
              <a:ext cx="4628600" cy="1124133"/>
            </a:xfrm>
            <a:prstGeom prst="rect">
              <a:avLst/>
            </a:prstGeom>
          </p:spPr>
          <p:txBody>
            <a:bodyPr wrap="square">
              <a:spAutoFit/>
            </a:bodyPr>
            <a:lstStyle/>
            <a:p>
              <a:pPr algn="ctr">
                <a:lnSpc>
                  <a:spcPct val="80000"/>
                </a:lnSpc>
              </a:pPr>
              <a:r>
                <a:rPr lang="en-GB" sz="2400" b="1" dirty="0">
                  <a:solidFill>
                    <a:srgbClr val="333E47"/>
                  </a:solidFill>
                </a:rPr>
                <a:t>Sort out facts and feelings </a:t>
              </a:r>
            </a:p>
          </p:txBody>
        </p:sp>
      </p:gr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dirty="0">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spTree>
    <p:extLst>
      <p:ext uri="{BB962C8B-B14F-4D97-AF65-F5344CB8AC3E}">
        <p14:creationId xmlns:p14="http://schemas.microsoft.com/office/powerpoint/2010/main" val="24195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924"/>
          <p:cNvSpPr/>
          <p:nvPr/>
        </p:nvSpPr>
        <p:spPr>
          <a:xfrm>
            <a:off x="0" y="3174"/>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1" name="Content Placeholder 2"/>
          <p:cNvSpPr txBox="1">
            <a:spLocks/>
          </p:cNvSpPr>
          <p:nvPr/>
        </p:nvSpPr>
        <p:spPr>
          <a:xfrm>
            <a:off x="915720" y="581869"/>
            <a:ext cx="17245286" cy="2243691"/>
          </a:xfrm>
          <a:prstGeom prst="rect">
            <a:avLst/>
          </a:prstGeom>
        </p:spPr>
        <p:txBody>
          <a:bodyPr vert="horz" wrap="square" lIns="0" tIns="0" rIns="0" bIns="0">
            <a:spAutoFit/>
          </a:bodyPr>
          <a:lstStyle>
            <a:lvl1pPr marL="0">
              <a:defRPr>
                <a:latin typeface="+mn-lt"/>
                <a:ea typeface="+mn-ea"/>
                <a:cs typeface="+mn-cs"/>
              </a:defRPr>
            </a:lvl1pPr>
            <a:lvl2pPr marL="453460">
              <a:defRPr>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lnSpc>
                <a:spcPct val="90000"/>
              </a:lnSpc>
            </a:pPr>
            <a:r>
              <a:rPr lang="en-US" sz="5400" b="1" kern="0" dirty="0">
                <a:solidFill>
                  <a:schemeClr val="bg1"/>
                </a:solidFill>
                <a:latin typeface="Calibri"/>
                <a:ea typeface="Tahoma" panose="020B0604030504040204" pitchFamily="34" charset="0"/>
                <a:cs typeface="Calibri"/>
              </a:rPr>
              <a:t>As and when you are engaged in a conflict with another.</a:t>
            </a:r>
          </a:p>
          <a:p>
            <a:pPr defTabSz="913694">
              <a:lnSpc>
                <a:spcPct val="90000"/>
              </a:lnSpc>
            </a:pPr>
            <a:endParaRPr lang="en-US" sz="5400" b="1" kern="0" dirty="0">
              <a:solidFill>
                <a:schemeClr val="bg1"/>
              </a:solidFill>
              <a:latin typeface="Calibri"/>
              <a:ea typeface="Tahoma" panose="020B0604030504040204" pitchFamily="34" charset="0"/>
              <a:cs typeface="Calibri"/>
            </a:endParaRPr>
          </a:p>
          <a:p>
            <a:pPr defTabSz="913694">
              <a:lnSpc>
                <a:spcPct val="90000"/>
              </a:lnSpc>
            </a:pPr>
            <a:r>
              <a:rPr lang="en-US" sz="5400" b="1" kern="0" dirty="0">
                <a:solidFill>
                  <a:schemeClr val="bg1"/>
                </a:solidFill>
                <a:latin typeface="Calibri"/>
                <a:ea typeface="Tahoma" panose="020B0604030504040204" pitchFamily="34" charset="0"/>
                <a:cs typeface="Calibri"/>
              </a:rPr>
              <a:t>Understand the FACTS: write down your side of the story</a:t>
            </a:r>
          </a:p>
        </p:txBody>
      </p:sp>
      <p:pic>
        <p:nvPicPr>
          <p:cNvPr id="13"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sp>
        <p:nvSpPr>
          <p:cNvPr id="7" name="Shape 785"/>
          <p:cNvSpPr/>
          <p:nvPr/>
        </p:nvSpPr>
        <p:spPr>
          <a:xfrm>
            <a:off x="915720" y="3993786"/>
            <a:ext cx="10266995" cy="3123435"/>
          </a:xfrm>
          <a:prstGeom prst="rect">
            <a:avLst/>
          </a:prstGeom>
          <a:ln w="12700">
            <a:miter lim="400000"/>
          </a:ln>
          <a:extLst>
            <a:ext uri="{C572A759-6A51-4108-AA02-DFA0A04FC94B}">
              <ma14:wrappingTextBoxFlag xmlns="" xmlns:ma14="http://schemas.microsoft.com/office/mac/drawingml/2011/main" val="1"/>
            </a:ext>
          </a:extLst>
        </p:spPr>
        <p:txBody>
          <a:bodyPr wrap="square" lIns="45456" tIns="45456" rIns="45456" bIns="45456">
            <a:spAutoFit/>
          </a:bodyPr>
          <a:lstStyle>
            <a:lvl1pPr algn="l" defTabSz="1107866">
              <a:spcBef>
                <a:spcPts val="2100"/>
              </a:spcBef>
              <a:defRPr sz="7000" b="1">
                <a:solidFill>
                  <a:srgbClr val="FFFFFF"/>
                </a:solidFill>
                <a:latin typeface="Calibri"/>
                <a:ea typeface="Calibri"/>
                <a:cs typeface="Calibri"/>
                <a:sym typeface="Calibri"/>
              </a:defRPr>
            </a:lvl1pPr>
          </a:lstStyle>
          <a:p>
            <a:pPr hangingPunct="0"/>
            <a:r>
              <a:rPr lang="en-GB" sz="5400" kern="0">
                <a:solidFill>
                  <a:schemeClr val="bg1"/>
                </a:solidFill>
              </a:rPr>
              <a:t>What is your side of the </a:t>
            </a:r>
            <a:r>
              <a:rPr lang="en-GB" sz="5400" kern="0">
                <a:solidFill>
                  <a:srgbClr val="333E47"/>
                </a:solidFill>
              </a:rPr>
              <a:t>story</a:t>
            </a:r>
            <a:r>
              <a:rPr lang="en-GB" sz="5400" kern="0">
                <a:solidFill>
                  <a:schemeClr val="bg1"/>
                </a:solidFill>
              </a:rPr>
              <a:t>?</a:t>
            </a:r>
          </a:p>
          <a:p>
            <a:pPr hangingPunct="0"/>
            <a:r>
              <a:rPr lang="en-GB" sz="5400" kern="0">
                <a:solidFill>
                  <a:schemeClr val="bg1"/>
                </a:solidFill>
              </a:rPr>
              <a:t>What </a:t>
            </a:r>
            <a:r>
              <a:rPr lang="en-GB" sz="5400" kern="0">
                <a:solidFill>
                  <a:srgbClr val="333E47"/>
                </a:solidFill>
              </a:rPr>
              <a:t>impact </a:t>
            </a:r>
            <a:r>
              <a:rPr lang="en-GB" sz="5400" kern="0">
                <a:solidFill>
                  <a:schemeClr val="bg1"/>
                </a:solidFill>
              </a:rPr>
              <a:t>did it have on you?</a:t>
            </a:r>
          </a:p>
          <a:p>
            <a:pPr hangingPunct="0"/>
            <a:r>
              <a:rPr lang="en-GB" sz="5400" kern="0">
                <a:solidFill>
                  <a:schemeClr val="bg1"/>
                </a:solidFill>
              </a:rPr>
              <a:t>What was your </a:t>
            </a:r>
            <a:r>
              <a:rPr lang="en-GB" sz="5400" kern="0">
                <a:solidFill>
                  <a:srgbClr val="333E47"/>
                </a:solidFill>
              </a:rPr>
              <a:t>contribution</a:t>
            </a:r>
            <a:r>
              <a:rPr lang="en-GB" sz="5400" kern="0">
                <a:solidFill>
                  <a:schemeClr val="bg1"/>
                </a:solidFill>
              </a:rPr>
              <a:t>?</a:t>
            </a: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2512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350"/>
          <p:cNvSpPr/>
          <p:nvPr/>
        </p:nvSpPr>
        <p:spPr>
          <a:xfrm>
            <a:off x="708" y="0"/>
            <a:ext cx="20102688" cy="11309350"/>
          </a:xfrm>
          <a:prstGeom prst="rect">
            <a:avLst/>
          </a:prstGeom>
          <a:solidFill>
            <a:srgbClr val="19C3C1"/>
          </a:solidFill>
          <a:ln>
            <a:noFill/>
          </a:ln>
          <a:effectLst/>
        </p:spPr>
        <p:style>
          <a:lnRef idx="1">
            <a:schemeClr val="accent1"/>
          </a:lnRef>
          <a:fillRef idx="3">
            <a:schemeClr val="accent1"/>
          </a:fillRef>
          <a:effectRef idx="2">
            <a:schemeClr val="accent1"/>
          </a:effectRef>
          <a:fontRef idx="minor">
            <a:schemeClr val="lt1"/>
          </a:fontRef>
        </p:style>
        <p:txBody>
          <a:bodyPr lIns="90664" tIns="45350" rIns="90664" bIns="45350" rtlCol="0" anchor="ctr"/>
          <a:lstStyle/>
          <a:p>
            <a:pPr algn="ctr" defTabSz="906947"/>
            <a:endParaRPr lang="en-US">
              <a:solidFill>
                <a:srgbClr val="FFFFFF"/>
              </a:solidFill>
              <a:latin typeface="Calibri"/>
              <a:ea typeface="Helvetica Light"/>
              <a:cs typeface="Helvetica Light"/>
              <a:sym typeface="Helvetica Light"/>
            </a:endParaRPr>
          </a:p>
        </p:txBody>
      </p:sp>
      <p:sp>
        <p:nvSpPr>
          <p:cNvPr id="19" name="Shape 1036"/>
          <p:cNvSpPr/>
          <p:nvPr/>
        </p:nvSpPr>
        <p:spPr>
          <a:xfrm>
            <a:off x="0" y="5"/>
            <a:ext cx="10052050" cy="11315704"/>
          </a:xfrm>
          <a:prstGeom prst="rect">
            <a:avLst/>
          </a:prstGeom>
          <a:solidFill>
            <a:schemeClr val="tx1"/>
          </a:solidFill>
          <a:ln w="12700">
            <a:miter lim="400000"/>
          </a:ln>
        </p:spPr>
        <p:txBody>
          <a:bodyPr lIns="45299" tIns="45303" rIns="45299" bIns="45303" anchor="ctr"/>
          <a:lstStyle/>
          <a:p>
            <a:pPr algn="ctr">
              <a:defRPr>
                <a:solidFill>
                  <a:srgbClr val="FFFFFF"/>
                </a:solidFill>
              </a:defRPr>
            </a:pPr>
            <a:endParaRPr>
              <a:solidFill>
                <a:srgbClr val="FFFFFF"/>
              </a:solidFill>
              <a:latin typeface="Calibri"/>
              <a:ea typeface="Calibri"/>
              <a:cs typeface="Calibri"/>
            </a:endParaRPr>
          </a:p>
        </p:txBody>
      </p:sp>
      <p:pic>
        <p:nvPicPr>
          <p:cNvPr id="5" name="Picture 4"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7782" y="10247450"/>
            <a:ext cx="815918" cy="711064"/>
          </a:xfrm>
          <a:prstGeom prst="rect">
            <a:avLst/>
          </a:prstGeom>
        </p:spPr>
      </p:pic>
      <p:sp>
        <p:nvSpPr>
          <p:cNvPr id="375" name="Shape 362"/>
          <p:cNvSpPr/>
          <p:nvPr/>
        </p:nvSpPr>
        <p:spPr>
          <a:xfrm>
            <a:off x="15580208" y="3334432"/>
            <a:ext cx="3387519" cy="668826"/>
          </a:xfrm>
          <a:prstGeom prst="rect">
            <a:avLst/>
          </a:prstGeom>
          <a:ln w="12700">
            <a:miter lim="400000"/>
          </a:ln>
          <a:extLst>
            <a:ext uri="{C572A759-6A51-4108-AA02-DFA0A04FC94B}">
              <ma14:wrappingTextBoxFlag xmlns="" xmlns:ma14="http://schemas.microsoft.com/office/mac/drawingml/2011/main" val="1"/>
            </a:ext>
          </a:extLst>
        </p:spPr>
        <p:txBody>
          <a:bodyPr wrap="none" lIns="45411" tIns="45411" rIns="45411" bIns="45411">
            <a:spAutoFit/>
          </a:bodyPr>
          <a:lstStyle/>
          <a:p>
            <a:pPr algn="r" defTabSz="907266" hangingPunct="0">
              <a:lnSpc>
                <a:spcPct val="80000"/>
              </a:lnSpc>
              <a:defRPr sz="5800" b="1" spc="-197">
                <a:solidFill>
                  <a:srgbClr val="323F49"/>
                </a:solidFill>
                <a:latin typeface="Calibri"/>
                <a:ea typeface="Calibri"/>
                <a:cs typeface="Calibri"/>
                <a:sym typeface="Calibri"/>
              </a:defRPr>
            </a:pPr>
            <a:r>
              <a:rPr lang="en-GB" sz="4500" b="1" kern="0" spc="-162">
                <a:solidFill>
                  <a:schemeClr val="bg1"/>
                </a:solidFill>
                <a:latin typeface="Calibri"/>
                <a:ea typeface="Calibri"/>
                <a:cs typeface="Calibri"/>
                <a:sym typeface="Calibri"/>
              </a:rPr>
              <a:t>Understanding</a:t>
            </a:r>
            <a:endParaRPr sz="4500" b="1" kern="0" spc="-162">
              <a:solidFill>
                <a:schemeClr val="bg1"/>
              </a:solidFill>
              <a:latin typeface="Calibri"/>
              <a:ea typeface="Calibri"/>
              <a:cs typeface="Calibri"/>
              <a:sym typeface="Calibri"/>
            </a:endParaRPr>
          </a:p>
        </p:txBody>
      </p:sp>
      <p:sp>
        <p:nvSpPr>
          <p:cNvPr id="376" name="Shape 363"/>
          <p:cNvSpPr/>
          <p:nvPr/>
        </p:nvSpPr>
        <p:spPr>
          <a:xfrm>
            <a:off x="1091611" y="3196019"/>
            <a:ext cx="1783441" cy="789621"/>
          </a:xfrm>
          <a:prstGeom prst="rect">
            <a:avLst/>
          </a:prstGeom>
          <a:ln w="12700">
            <a:miter lim="400000"/>
          </a:ln>
          <a:extLst>
            <a:ext uri="{C572A759-6A51-4108-AA02-DFA0A04FC94B}">
              <ma14:wrappingTextBoxFlag xmlns="" xmlns:ma14="http://schemas.microsoft.com/office/mac/drawingml/2011/main" val="1"/>
            </a:ext>
          </a:extLst>
        </p:spPr>
        <p:txBody>
          <a:bodyPr wrap="none" lIns="45411" tIns="45411" rIns="45411" bIns="45411">
            <a:spAutoFit/>
          </a:bodyPr>
          <a:lstStyle>
            <a:lvl1pPr algn="l" defTabSz="1107866">
              <a:defRPr sz="5800" b="1" spc="-197">
                <a:solidFill>
                  <a:srgbClr val="323F49"/>
                </a:solidFill>
                <a:latin typeface="Calibri"/>
                <a:ea typeface="Calibri"/>
                <a:cs typeface="Calibri"/>
                <a:sym typeface="Calibri"/>
              </a:defRPr>
            </a:lvl1pPr>
          </a:lstStyle>
          <a:p>
            <a:pPr hangingPunct="0"/>
            <a:r>
              <a:rPr lang="en-GB" sz="4500" kern="0">
                <a:solidFill>
                  <a:srgbClr val="FFFFFF"/>
                </a:solidFill>
              </a:rPr>
              <a:t>Judging</a:t>
            </a:r>
            <a:endParaRPr sz="4500" kern="0">
              <a:solidFill>
                <a:srgbClr val="FFFFFF"/>
              </a:solidFill>
            </a:endParaRPr>
          </a:p>
        </p:txBody>
      </p:sp>
      <p:sp>
        <p:nvSpPr>
          <p:cNvPr id="27" name="Shape 512"/>
          <p:cNvSpPr/>
          <p:nvPr/>
        </p:nvSpPr>
        <p:spPr>
          <a:xfrm>
            <a:off x="1014258" y="726658"/>
            <a:ext cx="5616107" cy="929708"/>
          </a:xfrm>
          <a:prstGeom prst="rect">
            <a:avLst/>
          </a:prstGeom>
          <a:ln w="12700">
            <a:miter lim="400000"/>
          </a:ln>
          <a:extLst>
            <a:ext uri="{C572A759-6A51-4108-AA02-DFA0A04FC94B}">
              <ma14:wrappingTextBoxFlag xmlns="" xmlns:ma14="http://schemas.microsoft.com/office/mac/drawingml/2011/main" val="1"/>
            </a:ext>
          </a:extLst>
        </p:spPr>
        <p:txBody>
          <a:bodyPr wrap="square" lIns="45411" tIns="45411" rIns="45411" bIns="45411">
            <a:spAutoFit/>
          </a:bodyPr>
          <a:lstStyle>
            <a:lvl1pPr algn="r" defTabSz="1109609">
              <a:defRPr sz="6200" b="1">
                <a:solidFill>
                  <a:srgbClr val="333E47"/>
                </a:solidFill>
                <a:latin typeface="Calibri"/>
                <a:ea typeface="Calibri"/>
                <a:cs typeface="Calibri"/>
                <a:sym typeface="Calibri"/>
              </a:defRPr>
            </a:lvl1pPr>
          </a:lstStyle>
          <a:p>
            <a:pPr algn="l" hangingPunct="0"/>
            <a:r>
              <a:rPr lang="en-GB" sz="5400" kern="0">
                <a:solidFill>
                  <a:srgbClr val="FFFFFF"/>
                </a:solidFill>
              </a:rPr>
              <a:t>Blame</a:t>
            </a:r>
            <a:endParaRPr sz="5400" kern="0">
              <a:solidFill>
                <a:srgbClr val="FFFFFF"/>
              </a:solidFill>
            </a:endParaRPr>
          </a:p>
        </p:txBody>
      </p:sp>
      <p:sp>
        <p:nvSpPr>
          <p:cNvPr id="28" name="Shape 512"/>
          <p:cNvSpPr/>
          <p:nvPr/>
        </p:nvSpPr>
        <p:spPr>
          <a:xfrm>
            <a:off x="13224274" y="743845"/>
            <a:ext cx="5616107" cy="929708"/>
          </a:xfrm>
          <a:prstGeom prst="rect">
            <a:avLst/>
          </a:prstGeom>
          <a:ln w="12700">
            <a:miter lim="400000"/>
          </a:ln>
          <a:extLst>
            <a:ext uri="{C572A759-6A51-4108-AA02-DFA0A04FC94B}">
              <ma14:wrappingTextBoxFlag xmlns="" xmlns:ma14="http://schemas.microsoft.com/office/mac/drawingml/2011/main" val="1"/>
            </a:ext>
          </a:extLst>
        </p:spPr>
        <p:txBody>
          <a:bodyPr wrap="square" lIns="45411" tIns="45411" rIns="45411" bIns="45411">
            <a:spAutoFit/>
          </a:bodyPr>
          <a:lstStyle>
            <a:lvl1pPr algn="r" defTabSz="1109609">
              <a:defRPr sz="6200" b="1">
                <a:solidFill>
                  <a:srgbClr val="333E47"/>
                </a:solidFill>
                <a:latin typeface="Calibri"/>
                <a:ea typeface="Calibri"/>
                <a:cs typeface="Calibri"/>
                <a:sym typeface="Calibri"/>
              </a:defRPr>
            </a:lvl1pPr>
          </a:lstStyle>
          <a:p>
            <a:pPr hangingPunct="0"/>
            <a:r>
              <a:rPr lang="en-GB" sz="5400" kern="0">
                <a:solidFill>
                  <a:schemeClr val="bg1"/>
                </a:solidFill>
              </a:rPr>
              <a:t>Contribution</a:t>
            </a:r>
            <a:endParaRPr sz="5400" kern="0">
              <a:solidFill>
                <a:schemeClr val="bg1"/>
              </a:solidFill>
            </a:endParaRPr>
          </a:p>
        </p:txBody>
      </p:sp>
      <p:sp>
        <p:nvSpPr>
          <p:cNvPr id="16" name="Shape 363"/>
          <p:cNvSpPr/>
          <p:nvPr/>
        </p:nvSpPr>
        <p:spPr>
          <a:xfrm>
            <a:off x="1084603" y="4835825"/>
            <a:ext cx="8254758" cy="3554232"/>
          </a:xfrm>
          <a:prstGeom prst="rect">
            <a:avLst/>
          </a:prstGeom>
          <a:ln w="12700">
            <a:miter lim="400000"/>
          </a:ln>
          <a:extLst>
            <a:ext uri="{C572A759-6A51-4108-AA02-DFA0A04FC94B}">
              <ma14:wrappingTextBoxFlag xmlns="" xmlns:ma14="http://schemas.microsoft.com/office/mac/drawingml/2011/main" val="1"/>
            </a:ext>
          </a:extLst>
        </p:spPr>
        <p:txBody>
          <a:bodyPr wrap="square" lIns="45411" tIns="45411" rIns="45411" bIns="45411">
            <a:spAutoFit/>
          </a:bodyPr>
          <a:lstStyle>
            <a:lvl1pPr algn="l" defTabSz="1107866">
              <a:defRPr sz="5800" b="1" spc="-197">
                <a:solidFill>
                  <a:srgbClr val="323F49"/>
                </a:solidFill>
                <a:latin typeface="Calibri"/>
                <a:ea typeface="Calibri"/>
                <a:cs typeface="Calibri"/>
                <a:sym typeface="Calibri"/>
              </a:defRPr>
            </a:lvl1pPr>
          </a:lstStyle>
          <a:p>
            <a:pPr hangingPunct="0"/>
            <a:r>
              <a:rPr lang="en-GB" sz="4500" kern="0">
                <a:solidFill>
                  <a:srgbClr val="FFFFFF"/>
                </a:solidFill>
              </a:rPr>
              <a:t>Who is in the wrong?</a:t>
            </a:r>
          </a:p>
          <a:p>
            <a:pPr hangingPunct="0"/>
            <a:endParaRPr lang="en-GB" sz="4500" kern="0">
              <a:solidFill>
                <a:srgbClr val="FFFFFF"/>
              </a:solidFill>
            </a:endParaRPr>
          </a:p>
          <a:p>
            <a:pPr hangingPunct="0"/>
            <a:endParaRPr lang="en-GB" sz="4500" kern="0">
              <a:solidFill>
                <a:srgbClr val="FFFFFF"/>
              </a:solidFill>
            </a:endParaRPr>
          </a:p>
          <a:p>
            <a:pPr hangingPunct="0"/>
            <a:r>
              <a:rPr lang="en-GB" sz="4500" kern="0">
                <a:solidFill>
                  <a:srgbClr val="FFFFFF"/>
                </a:solidFill>
              </a:rPr>
              <a:t>How should we judge you against some standard of conduct? </a:t>
            </a:r>
          </a:p>
        </p:txBody>
      </p:sp>
      <p:sp>
        <p:nvSpPr>
          <p:cNvPr id="17" name="Shape 363"/>
          <p:cNvSpPr/>
          <p:nvPr/>
        </p:nvSpPr>
        <p:spPr>
          <a:xfrm>
            <a:off x="12399856" y="4868187"/>
            <a:ext cx="6676838" cy="3554232"/>
          </a:xfrm>
          <a:prstGeom prst="rect">
            <a:avLst/>
          </a:prstGeom>
          <a:ln w="12700">
            <a:miter lim="400000"/>
          </a:ln>
          <a:extLst>
            <a:ext uri="{C572A759-6A51-4108-AA02-DFA0A04FC94B}">
              <ma14:wrappingTextBoxFlag xmlns="" xmlns:ma14="http://schemas.microsoft.com/office/mac/drawingml/2011/main" val="1"/>
            </a:ext>
          </a:extLst>
        </p:spPr>
        <p:txBody>
          <a:bodyPr wrap="square" lIns="45411" tIns="45411" rIns="45411" bIns="45411">
            <a:spAutoFit/>
          </a:bodyPr>
          <a:lstStyle>
            <a:lvl1pPr algn="l" defTabSz="1107866">
              <a:defRPr sz="5800" b="1" spc="-197">
                <a:solidFill>
                  <a:srgbClr val="323F49"/>
                </a:solidFill>
                <a:latin typeface="Calibri"/>
                <a:ea typeface="Calibri"/>
                <a:cs typeface="Calibri"/>
                <a:sym typeface="Calibri"/>
              </a:defRPr>
            </a:lvl1pPr>
          </a:lstStyle>
          <a:p>
            <a:pPr algn="r" hangingPunct="0"/>
            <a:r>
              <a:rPr lang="en-GB" sz="4500" kern="0">
                <a:solidFill>
                  <a:schemeClr val="bg1"/>
                </a:solidFill>
              </a:rPr>
              <a:t>How did we </a:t>
            </a:r>
            <a:r>
              <a:rPr lang="en-GB" sz="4500" i="1" kern="0">
                <a:solidFill>
                  <a:schemeClr val="bg1"/>
                </a:solidFill>
              </a:rPr>
              <a:t>each </a:t>
            </a:r>
            <a:r>
              <a:rPr lang="en-GB" sz="4500" kern="0">
                <a:solidFill>
                  <a:schemeClr val="bg1"/>
                </a:solidFill>
              </a:rPr>
              <a:t>contribute to the problem?</a:t>
            </a:r>
          </a:p>
          <a:p>
            <a:pPr algn="r" hangingPunct="0"/>
            <a:endParaRPr lang="en-GB" sz="4500" kern="0">
              <a:solidFill>
                <a:schemeClr val="bg1"/>
              </a:solidFill>
            </a:endParaRPr>
          </a:p>
          <a:p>
            <a:pPr algn="r" hangingPunct="0"/>
            <a:r>
              <a:rPr lang="en-GB" sz="4500" kern="0">
                <a:solidFill>
                  <a:schemeClr val="bg1"/>
                </a:solidFill>
              </a:rPr>
              <a:t>What can we do about it as we move forward?</a:t>
            </a:r>
            <a:endParaRPr sz="4500" kern="0">
              <a:solidFill>
                <a:schemeClr val="bg1"/>
              </a:solidFill>
            </a:endParaRPr>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62052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Effect transition="in" filter="fade">
                                      <p:cBhvr>
                                        <p:cTn id="7" dur="500"/>
                                        <p:tgtEl>
                                          <p:spTgt spid="3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5">
                                            <p:txEl>
                                              <p:pRg st="0" end="0"/>
                                            </p:txEl>
                                          </p:spTgt>
                                        </p:tgtEl>
                                        <p:attrNameLst>
                                          <p:attrName>style.visibility</p:attrName>
                                        </p:attrNameLst>
                                      </p:cBhvr>
                                      <p:to>
                                        <p:strVal val="visible"/>
                                      </p:to>
                                    </p:set>
                                    <p:animEffect transition="in" filter="fade">
                                      <p:cBhvr>
                                        <p:cTn id="22" dur="500"/>
                                        <p:tgtEl>
                                          <p:spTgt spid="37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fade">
                                      <p:cBhvr>
                                        <p:cTn id="3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924"/>
          <p:cNvSpPr/>
          <p:nvPr/>
        </p:nvSpPr>
        <p:spPr>
          <a:xfrm>
            <a:off x="0" y="31394"/>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dirty="0">
              <a:solidFill>
                <a:srgbClr val="000000"/>
              </a:solidFill>
              <a:latin typeface="Calibri"/>
              <a:cs typeface="Calibri"/>
              <a:sym typeface="Calibri"/>
            </a:endParaRPr>
          </a:p>
        </p:txBody>
      </p:sp>
      <p:sp>
        <p:nvSpPr>
          <p:cNvPr id="785" name="Shape 785"/>
          <p:cNvSpPr/>
          <p:nvPr/>
        </p:nvSpPr>
        <p:spPr>
          <a:xfrm>
            <a:off x="1229768" y="930532"/>
            <a:ext cx="9903756" cy="922797"/>
          </a:xfrm>
          <a:prstGeom prst="rect">
            <a:avLst/>
          </a:prstGeom>
          <a:ln w="12700">
            <a:miter lim="400000"/>
          </a:ln>
          <a:extLst>
            <a:ext uri="{C572A759-6A51-4108-AA02-DFA0A04FC94B}">
              <ma14:wrappingTextBoxFlag xmlns="" xmlns:ma14="http://schemas.microsoft.com/office/mac/drawingml/2011/main" val="1"/>
            </a:ext>
          </a:extLst>
        </p:spPr>
        <p:txBody>
          <a:bodyPr wrap="none" lIns="45456" tIns="45456" rIns="45456" bIns="45456">
            <a:spAutoFit/>
          </a:bodyPr>
          <a:lstStyle>
            <a:lvl1pPr algn="l" defTabSz="1107866">
              <a:spcBef>
                <a:spcPts val="2100"/>
              </a:spcBef>
              <a:defRPr sz="7000" b="1">
                <a:solidFill>
                  <a:srgbClr val="FFFFFF"/>
                </a:solidFill>
                <a:latin typeface="Calibri"/>
                <a:ea typeface="Calibri"/>
                <a:cs typeface="Calibri"/>
                <a:sym typeface="Calibri"/>
              </a:defRPr>
            </a:lvl1pPr>
          </a:lstStyle>
          <a:p>
            <a:pPr hangingPunct="0"/>
            <a:r>
              <a:rPr lang="en-GB" sz="5400" kern="0">
                <a:solidFill>
                  <a:schemeClr val="bg1"/>
                </a:solidFill>
              </a:rPr>
              <a:t>Feelings: accept, regulate, express</a:t>
            </a:r>
            <a:endParaRPr sz="5400" kern="0">
              <a:solidFill>
                <a:srgbClr val="3E3E3E"/>
              </a:solidFill>
            </a:endParaRPr>
          </a:p>
        </p:txBody>
      </p:sp>
      <p:pic>
        <p:nvPicPr>
          <p:cNvPr id="48" name="Picture 47"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17304" y="10298537"/>
            <a:ext cx="815918" cy="711064"/>
          </a:xfrm>
          <a:prstGeom prst="rect">
            <a:avLst/>
          </a:prstGeom>
        </p:spPr>
      </p:pic>
      <p:sp>
        <p:nvSpPr>
          <p:cNvPr id="6" name="Content Placeholder 2"/>
          <p:cNvSpPr txBox="1">
            <a:spLocks/>
          </p:cNvSpPr>
          <p:nvPr/>
        </p:nvSpPr>
        <p:spPr>
          <a:xfrm>
            <a:off x="1273330" y="3395212"/>
            <a:ext cx="17396442" cy="4625882"/>
          </a:xfrm>
          <a:prstGeom prst="rect">
            <a:avLst/>
          </a:prstGeom>
        </p:spPr>
        <p:txBody>
          <a:bodyPr vert="horz" wrap="square" lIns="0" tIns="0" rIns="0" bIns="0">
            <a:spAutoFit/>
          </a:bodyPr>
          <a:lstStyle>
            <a:lvl1pPr marL="0">
              <a:defRPr>
                <a:latin typeface="+mn-lt"/>
                <a:ea typeface="+mn-ea"/>
                <a:cs typeface="+mn-cs"/>
              </a:defRPr>
            </a:lvl1pPr>
            <a:lvl2pPr marL="453460">
              <a:defRPr>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marL="685513" indent="-685513" defTabSz="913694">
              <a:lnSpc>
                <a:spcPct val="90000"/>
              </a:lnSpc>
              <a:buClr>
                <a:schemeClr val="bg1"/>
              </a:buClr>
              <a:buFont typeface="Arial"/>
              <a:buChar char="•"/>
            </a:pPr>
            <a:r>
              <a:rPr lang="en-US" sz="4800" b="1" kern="0" dirty="0">
                <a:solidFill>
                  <a:sysClr val="window" lastClr="FFFFFF"/>
                </a:solidFill>
                <a:ea typeface="Tahoma" panose="020B0604030504040204" pitchFamily="34" charset="0"/>
              </a:rPr>
              <a:t>Accept that your feelings are </a:t>
            </a:r>
            <a:r>
              <a:rPr lang="en-US" sz="4800" b="1" kern="0" dirty="0">
                <a:solidFill>
                  <a:schemeClr val="bg2">
                    <a:lumMod val="75000"/>
                  </a:schemeClr>
                </a:solidFill>
                <a:ea typeface="Tahoma" panose="020B0604030504040204" pitchFamily="34" charset="0"/>
              </a:rPr>
              <a:t>OK</a:t>
            </a:r>
            <a:r>
              <a:rPr lang="en-US" sz="4800" b="1" kern="0" dirty="0">
                <a:solidFill>
                  <a:sysClr val="window" lastClr="FFFFFF"/>
                </a:solidFill>
                <a:ea typeface="Tahoma" panose="020B0604030504040204" pitchFamily="34" charset="0"/>
              </a:rPr>
              <a:t> and write them down.</a:t>
            </a:r>
          </a:p>
          <a:p>
            <a:pPr defTabSz="913694">
              <a:lnSpc>
                <a:spcPct val="90000"/>
              </a:lnSpc>
              <a:buClr>
                <a:schemeClr val="bg1"/>
              </a:buClr>
            </a:pPr>
            <a:endParaRPr lang="en-US" sz="4800" b="1" kern="0" dirty="0">
              <a:solidFill>
                <a:schemeClr val="bg1"/>
              </a:solidFill>
              <a:latin typeface="Calibri"/>
              <a:ea typeface="Tahoma" panose="020B0604030504040204" pitchFamily="34" charset="0"/>
              <a:cs typeface="Calibri"/>
            </a:endParaRPr>
          </a:p>
          <a:p>
            <a:pPr marL="685513" indent="-685513" defTabSz="913694">
              <a:lnSpc>
                <a:spcPct val="90000"/>
              </a:lnSpc>
              <a:buClr>
                <a:schemeClr val="bg1"/>
              </a:buClr>
              <a:buFont typeface="Arial"/>
              <a:buChar char="•"/>
            </a:pPr>
            <a:r>
              <a:rPr lang="en-US" sz="4800" b="1" kern="0" dirty="0">
                <a:solidFill>
                  <a:sysClr val="window" lastClr="FFFFFF"/>
                </a:solidFill>
                <a:ea typeface="Tahoma" panose="020B0604030504040204" pitchFamily="34" charset="0"/>
              </a:rPr>
              <a:t>Be realistic: from eliminating fear and anxiety which helps in </a:t>
            </a:r>
            <a:r>
              <a:rPr lang="en-US" sz="4800" b="1" kern="0" dirty="0">
                <a:solidFill>
                  <a:srgbClr val="3E3E3E"/>
                </a:solidFill>
                <a:ea typeface="Tahoma" panose="020B0604030504040204" pitchFamily="34" charset="0"/>
              </a:rPr>
              <a:t>reducing </a:t>
            </a:r>
            <a:r>
              <a:rPr lang="en-US" sz="4800" b="1" kern="0" dirty="0">
                <a:solidFill>
                  <a:sysClr val="window" lastClr="FFFFFF"/>
                </a:solidFill>
                <a:ea typeface="Tahoma" panose="020B0604030504040204" pitchFamily="34" charset="0"/>
              </a:rPr>
              <a:t>them.</a:t>
            </a:r>
          </a:p>
          <a:p>
            <a:pPr defTabSz="913694">
              <a:lnSpc>
                <a:spcPct val="90000"/>
              </a:lnSpc>
              <a:buClr>
                <a:schemeClr val="bg1"/>
              </a:buClr>
            </a:pPr>
            <a:endParaRPr lang="en-US" sz="4800" b="1" kern="0" dirty="0">
              <a:solidFill>
                <a:schemeClr val="bg1"/>
              </a:solidFill>
              <a:latin typeface="Calibri"/>
              <a:ea typeface="Tahoma" panose="020B0604030504040204" pitchFamily="34" charset="0"/>
              <a:cs typeface="Calibri"/>
            </a:endParaRPr>
          </a:p>
          <a:p>
            <a:pPr marL="685513" indent="-685513" defTabSz="913694">
              <a:lnSpc>
                <a:spcPct val="90000"/>
              </a:lnSpc>
              <a:buClr>
                <a:schemeClr val="bg1"/>
              </a:buClr>
              <a:buFont typeface="Arial"/>
              <a:buChar char="•"/>
            </a:pPr>
            <a:r>
              <a:rPr lang="en-US" sz="4800" b="1" kern="0" dirty="0">
                <a:solidFill>
                  <a:schemeClr val="bg1"/>
                </a:solidFill>
                <a:latin typeface="Calibri"/>
                <a:ea typeface="Tahoma" panose="020B0604030504040204" pitchFamily="34" charset="0"/>
                <a:cs typeface="Calibri"/>
              </a:rPr>
              <a:t>Prepare to </a:t>
            </a:r>
            <a:r>
              <a:rPr lang="en-US" sz="4800" b="1" kern="0" dirty="0">
                <a:solidFill>
                  <a:srgbClr val="3E3E3E"/>
                </a:solidFill>
                <a:latin typeface="Calibri"/>
                <a:ea typeface="Tahoma" panose="020B0604030504040204" pitchFamily="34" charset="0"/>
                <a:cs typeface="Calibri"/>
              </a:rPr>
              <a:t>express</a:t>
            </a:r>
            <a:r>
              <a:rPr lang="en-US" sz="4800" b="1" kern="0" dirty="0">
                <a:solidFill>
                  <a:schemeClr val="bg1"/>
                </a:solidFill>
                <a:latin typeface="Calibri"/>
                <a:ea typeface="Tahoma" panose="020B0604030504040204" pitchFamily="34" charset="0"/>
                <a:cs typeface="Calibri"/>
              </a:rPr>
              <a:t> your feelings constructively.</a:t>
            </a:r>
            <a:endParaRPr lang="en-US" sz="4800" b="1" kern="0" dirty="0">
              <a:solidFill>
                <a:sysClr val="window" lastClr="FFFFFF"/>
              </a:solidFill>
              <a:latin typeface="Calibri"/>
              <a:ea typeface="Tahoma" panose="020B0604030504040204" pitchFamily="34" charset="0"/>
              <a:cs typeface="Calibri"/>
            </a:endParaRPr>
          </a:p>
          <a:p>
            <a:pPr marL="685513" indent="-685513" defTabSz="913694">
              <a:lnSpc>
                <a:spcPct val="90000"/>
              </a:lnSpc>
              <a:buFont typeface="Arial"/>
              <a:buChar char="•"/>
            </a:pPr>
            <a:endParaRPr lang="en-US" sz="4600" b="1" kern="0" dirty="0">
              <a:solidFill>
                <a:sysClr val="window" lastClr="FFFFFF"/>
              </a:solidFill>
              <a:latin typeface="Calibri"/>
              <a:ea typeface="Tahoma" panose="020B0604030504040204" pitchFamily="34" charset="0"/>
              <a:cs typeface="Calibri"/>
            </a:endParaRP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58178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3" y="318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2</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9" y="2286000"/>
            <a:ext cx="8109761" cy="311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37E97-B2D9-48A1-AB95-80077CFEED53}"/>
              </a:ext>
            </a:extLst>
          </p:cNvPr>
          <p:cNvSpPr txBox="1"/>
          <p:nvPr/>
        </p:nvSpPr>
        <p:spPr>
          <a:xfrm>
            <a:off x="5689599" y="5397500"/>
            <a:ext cx="87249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en-US" sz="5400" dirty="0">
                <a:solidFill>
                  <a:schemeClr val="bg1">
                    <a:lumMod val="95000"/>
                  </a:schemeClr>
                </a:solidFill>
                <a:latin typeface="Calibri" panose="020F0502020204030204" pitchFamily="34" charset="0"/>
                <a:cs typeface="Calibri" panose="020F0502020204030204" pitchFamily="34" charset="0"/>
              </a:rPr>
              <a:t>https://nearpod.com/student</a:t>
            </a:r>
            <a:endParaRPr kumimoji="0" lang="en-US" sz="5000" b="0" i="0" u="none" strike="noStrike" cap="none" spc="0" normalizeH="0" baseline="0" dirty="0">
              <a:ln>
                <a:noFill/>
              </a:ln>
              <a:solidFill>
                <a:schemeClr val="bg1">
                  <a:lumMod val="95000"/>
                </a:schemeClr>
              </a:solidFill>
              <a:effectLst/>
              <a:uFillTx/>
              <a:latin typeface="Calibri" panose="020F0502020204030204" pitchFamily="34" charset="0"/>
              <a:cs typeface="Calibri" panose="020F0502020204030204" pitchFamily="34" charset="0"/>
              <a:sym typeface="Helvetica Light"/>
            </a:endParaRPr>
          </a:p>
        </p:txBody>
      </p:sp>
      <p:sp>
        <p:nvSpPr>
          <p:cNvPr id="12" name="TextBox 11">
            <a:extLst>
              <a:ext uri="{FF2B5EF4-FFF2-40B4-BE49-F238E27FC236}">
                <a16:creationId xmlns:a16="http://schemas.microsoft.com/office/drawing/2014/main" id="{BF21A552-B41B-43E2-BF05-49AACC728BAA}"/>
              </a:ext>
            </a:extLst>
          </p:cNvPr>
          <p:cNvSpPr txBox="1"/>
          <p:nvPr/>
        </p:nvSpPr>
        <p:spPr>
          <a:xfrm>
            <a:off x="5689599" y="8089761"/>
            <a:ext cx="87249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hangingPunct="0"/>
            <a:r>
              <a:rPr kumimoji="0" lang="en-US" sz="5400" b="0" i="0" u="none" strike="noStrike" cap="none" spc="0" normalizeH="0" baseline="0" dirty="0">
                <a:ln>
                  <a:noFill/>
                </a:ln>
                <a:solidFill>
                  <a:schemeClr val="bg1">
                    <a:lumMod val="95000"/>
                  </a:schemeClr>
                </a:solidFill>
                <a:effectLst/>
                <a:uFillTx/>
                <a:latin typeface="Calibri" panose="020F0502020204030204" pitchFamily="34" charset="0"/>
                <a:cs typeface="Calibri" panose="020F0502020204030204" pitchFamily="34" charset="0"/>
                <a:sym typeface="Helvetica Light"/>
              </a:rPr>
              <a:t>Joining code:    QNMDB   </a:t>
            </a:r>
            <a:endParaRPr kumimoji="0" lang="en-US" sz="5000" b="0" i="0" u="none" strike="noStrike" cap="none" spc="0" normalizeH="0" baseline="0" dirty="0">
              <a:ln>
                <a:noFill/>
              </a:ln>
              <a:solidFill>
                <a:schemeClr val="bg1">
                  <a:lumMod val="95000"/>
                </a:schemeClr>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102259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26"/>
          <p:cNvSpPr/>
          <p:nvPr/>
        </p:nvSpPr>
        <p:spPr>
          <a:xfrm>
            <a:off x="6" y="2"/>
            <a:ext cx="20104097" cy="11315704"/>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366" tIns="45366" rIns="45366" bIns="45366" anchor="ctr"/>
          <a:lstStyle/>
          <a:p>
            <a:pPr algn="ctr" defTabSz="905888" hangingPunct="0">
              <a:defRPr>
                <a:solidFill>
                  <a:srgbClr val="FFFFFF"/>
                </a:solidFill>
              </a:defRPr>
            </a:pPr>
            <a:endParaRPr kern="0">
              <a:solidFill>
                <a:srgbClr val="FFFFFF"/>
              </a:solidFill>
              <a:latin typeface="Calibri"/>
              <a:ea typeface="Calibri"/>
              <a:cs typeface="Calibri"/>
              <a:sym typeface="Calibri"/>
            </a:endParaRPr>
          </a:p>
        </p:txBody>
      </p:sp>
      <p:pic>
        <p:nvPicPr>
          <p:cNvPr id="6" name="Picture 5" descr="iStock-48230065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0078" y="0"/>
            <a:ext cx="16964025" cy="11309350"/>
          </a:xfrm>
          <a:prstGeom prst="rect">
            <a:avLst/>
          </a:prstGeom>
        </p:spPr>
      </p:pic>
      <p:sp>
        <p:nvSpPr>
          <p:cNvPr id="3" name="Rectangle 2"/>
          <p:cNvSpPr/>
          <p:nvPr/>
        </p:nvSpPr>
        <p:spPr>
          <a:xfrm>
            <a:off x="590550" y="2651795"/>
            <a:ext cx="8807450" cy="5047515"/>
          </a:xfrm>
          <a:prstGeom prst="rect">
            <a:avLst/>
          </a:prstGeom>
        </p:spPr>
        <p:txBody>
          <a:bodyPr wrap="square" lIns="91397" tIns="45702" rIns="91397" bIns="45702">
            <a:spAutoFit/>
          </a:bodyPr>
          <a:lstStyle/>
          <a:p>
            <a:pPr marL="457010"/>
            <a:br>
              <a:rPr lang="en-US" sz="4400" b="1" dirty="0">
                <a:solidFill>
                  <a:schemeClr val="bg1"/>
                </a:solidFill>
                <a:latin typeface="Calibri"/>
                <a:ea typeface="ＭＳ 明朝"/>
                <a:cs typeface="Calibri"/>
              </a:rPr>
            </a:br>
            <a:r>
              <a:rPr lang="en-US" sz="4400" b="1" dirty="0">
                <a:solidFill>
                  <a:schemeClr val="bg1"/>
                </a:solidFill>
                <a:latin typeface="Calibri"/>
                <a:ea typeface="ＭＳ 明朝"/>
                <a:cs typeface="Calibri"/>
              </a:rPr>
              <a:t>“Engaging in a difficult conversation without talking about feelings is like staging an opera without the music. </a:t>
            </a:r>
            <a:r>
              <a:rPr lang="en-US" sz="4400" b="1" dirty="0">
                <a:solidFill>
                  <a:srgbClr val="F8BE0A"/>
                </a:solidFill>
                <a:latin typeface="Calibri"/>
                <a:ea typeface="ＭＳ 明朝"/>
                <a:cs typeface="Calibri"/>
              </a:rPr>
              <a:t>You’ll get the plot, but miss the point</a:t>
            </a:r>
            <a:r>
              <a:rPr lang="en-US" sz="4400" b="1" dirty="0">
                <a:solidFill>
                  <a:schemeClr val="bg1"/>
                </a:solidFill>
                <a:latin typeface="Calibri"/>
                <a:ea typeface="ＭＳ 明朝"/>
                <a:cs typeface="Calibri"/>
              </a:rPr>
              <a:t>.”</a:t>
            </a:r>
          </a:p>
          <a:p>
            <a:pPr marL="457010"/>
            <a:endParaRPr lang="en-US" sz="1200" b="1" dirty="0">
              <a:solidFill>
                <a:schemeClr val="bg1"/>
              </a:solidFill>
              <a:latin typeface="Calibri"/>
              <a:ea typeface="ＭＳ 明朝"/>
              <a:cs typeface="Calibri"/>
            </a:endParaRPr>
          </a:p>
          <a:p>
            <a:pPr marL="457010"/>
            <a:r>
              <a:rPr lang="en-GB" sz="3600" b="1" i="1" dirty="0">
                <a:solidFill>
                  <a:schemeClr val="bg1">
                    <a:lumMod val="85000"/>
                  </a:schemeClr>
                </a:solidFill>
                <a:latin typeface="Calibri"/>
                <a:cs typeface="Calibri"/>
              </a:rPr>
              <a:t>Stone et al 2011. </a:t>
            </a:r>
            <a:r>
              <a:rPr lang="en-US" sz="4400" b="1" dirty="0">
                <a:solidFill>
                  <a:schemeClr val="bg1"/>
                </a:solidFill>
                <a:latin typeface="Calibri"/>
                <a:ea typeface="ＭＳ 明朝"/>
                <a:cs typeface="Calibri"/>
              </a:rPr>
              <a:t> </a:t>
            </a:r>
            <a:endParaRPr lang="en-GB" sz="4400" b="1" dirty="0">
              <a:solidFill>
                <a:schemeClr val="bg1"/>
              </a:solidFill>
              <a:latin typeface="Calibri"/>
              <a:ea typeface="ＭＳ 明朝"/>
              <a:cs typeface="Calibri"/>
            </a:endParaRPr>
          </a:p>
        </p:txBody>
      </p:sp>
      <p:sp>
        <p:nvSpPr>
          <p:cNvPr id="7" name="Rectangle 6"/>
          <p:cNvSpPr/>
          <p:nvPr/>
        </p:nvSpPr>
        <p:spPr>
          <a:xfrm>
            <a:off x="1055807" y="643910"/>
            <a:ext cx="6454335" cy="840194"/>
          </a:xfrm>
          <a:prstGeom prst="rect">
            <a:avLst/>
          </a:prstGeom>
        </p:spPr>
        <p:txBody>
          <a:bodyPr wrap="square" lIns="91397" tIns="45702" rIns="91397" bIns="45702">
            <a:spAutoFit/>
          </a:bodyPr>
          <a:lstStyle/>
          <a:p>
            <a:pPr defTabSz="913694">
              <a:lnSpc>
                <a:spcPct val="90000"/>
              </a:lnSpc>
              <a:defRPr/>
            </a:pPr>
            <a:r>
              <a:rPr lang="en-US" sz="5400" b="1" kern="0" dirty="0">
                <a:solidFill>
                  <a:srgbClr val="F8BE0A"/>
                </a:solidFill>
                <a:latin typeface="Calibri"/>
                <a:ea typeface="Tahoma" panose="020B0604030504040204" pitchFamily="34" charset="0"/>
                <a:cs typeface="Calibri"/>
              </a:rPr>
              <a:t>Express</a:t>
            </a:r>
            <a:r>
              <a:rPr lang="en-US" sz="5400" b="1" kern="0" dirty="0">
                <a:solidFill>
                  <a:sysClr val="window" lastClr="FFFFFF"/>
                </a:solidFill>
                <a:latin typeface="Calibri"/>
                <a:ea typeface="Tahoma" panose="020B0604030504040204" pitchFamily="34" charset="0"/>
                <a:cs typeface="Calibri"/>
              </a:rPr>
              <a:t> your feelings</a:t>
            </a:r>
          </a:p>
        </p:txBody>
      </p:sp>
      <p:pic>
        <p:nvPicPr>
          <p:cNvPr id="11" name="Picture 10" descr="image001 cop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17304" y="10298537"/>
            <a:ext cx="815918" cy="711064"/>
          </a:xfrm>
          <a:prstGeom prst="rect">
            <a:avLst/>
          </a:prstGeom>
        </p:spPr>
      </p:pic>
      <p:sp>
        <p:nvSpPr>
          <p:cNvPr id="2" name="Rectangle 1"/>
          <p:cNvSpPr/>
          <p:nvPr/>
        </p:nvSpPr>
        <p:spPr>
          <a:xfrm>
            <a:off x="631825" y="8232487"/>
            <a:ext cx="10052050" cy="1446550"/>
          </a:xfrm>
          <a:prstGeom prst="rect">
            <a:avLst/>
          </a:prstGeom>
        </p:spPr>
        <p:txBody>
          <a:bodyPr lIns="91421" tIns="45712" rIns="91421" bIns="45712">
            <a:spAutoFit/>
          </a:bodyPr>
          <a:lstStyle/>
          <a:p>
            <a:pPr marL="457010"/>
            <a:r>
              <a:rPr lang="en-US" sz="4400" b="1" dirty="0">
                <a:solidFill>
                  <a:srgbClr val="FC465F"/>
                </a:solidFill>
                <a:latin typeface="Calibri"/>
                <a:ea typeface="ＭＳ 明朝"/>
                <a:cs typeface="Calibri"/>
              </a:rPr>
              <a:t>Unexpressed feelings often </a:t>
            </a:r>
            <a:br>
              <a:rPr lang="en-US" sz="4400" b="1" dirty="0">
                <a:solidFill>
                  <a:srgbClr val="FC465F"/>
                </a:solidFill>
                <a:latin typeface="Calibri"/>
                <a:ea typeface="ＭＳ 明朝"/>
                <a:cs typeface="Calibri"/>
              </a:rPr>
            </a:br>
            <a:r>
              <a:rPr lang="en-US" sz="4400" b="1" dirty="0">
                <a:solidFill>
                  <a:srgbClr val="FC465F"/>
                </a:solidFill>
                <a:latin typeface="Calibri"/>
                <a:ea typeface="ＭＳ 明朝"/>
                <a:cs typeface="Calibri"/>
              </a:rPr>
              <a:t>leak into the conversation.</a:t>
            </a: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14898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13" name="Text Placeholder 3"/>
          <p:cNvSpPr txBox="1">
            <a:spLocks/>
          </p:cNvSpPr>
          <p:nvPr/>
        </p:nvSpPr>
        <p:spPr>
          <a:xfrm>
            <a:off x="3008338" y="1014742"/>
            <a:ext cx="16017183" cy="666849"/>
          </a:xfrm>
          <a:prstGeom prst="rect">
            <a:avLst/>
          </a:prstGeom>
        </p:spPr>
        <p:txBody>
          <a:bodyPr lIns="90730" tIns="45380" rIns="90730" bIns="4538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7636"/>
            <a:r>
              <a:rPr lang="en-US" sz="6000" b="1">
                <a:solidFill>
                  <a:srgbClr val="333E47"/>
                </a:solidFill>
                <a:latin typeface="Calibri"/>
                <a:ea typeface="Calibri"/>
                <a:cs typeface="Calibri"/>
              </a:rPr>
              <a:t>Think</a:t>
            </a:r>
            <a:r>
              <a:rPr lang="mr-IN" sz="6000" b="1">
                <a:solidFill>
                  <a:srgbClr val="333E47"/>
                </a:solidFill>
                <a:latin typeface="Calibri"/>
                <a:ea typeface="Calibri"/>
                <a:cs typeface="Calibri"/>
              </a:rPr>
              <a:t>…</a:t>
            </a:r>
            <a:endParaRPr lang="en-US" sz="6000" b="1">
              <a:solidFill>
                <a:srgbClr val="333E47"/>
              </a:solidFill>
              <a:latin typeface="Calibri"/>
              <a:ea typeface="Calibri"/>
              <a:cs typeface="Calibri"/>
            </a:endParaRPr>
          </a:p>
        </p:txBody>
      </p:sp>
      <p:pic>
        <p:nvPicPr>
          <p:cNvPr id="15" name="Picture 14" descr="image0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07945" y="10314519"/>
            <a:ext cx="803715" cy="700382"/>
          </a:xfrm>
          <a:prstGeom prst="rect">
            <a:avLst/>
          </a:prstGeom>
        </p:spPr>
      </p:pic>
      <p:sp>
        <p:nvSpPr>
          <p:cNvPr id="8" name="Rectangle 7"/>
          <p:cNvSpPr/>
          <p:nvPr/>
        </p:nvSpPr>
        <p:spPr>
          <a:xfrm>
            <a:off x="5539504" y="2267837"/>
            <a:ext cx="11818318" cy="6708842"/>
          </a:xfrm>
          <a:prstGeom prst="rect">
            <a:avLst/>
          </a:prstGeom>
        </p:spPr>
        <p:txBody>
          <a:bodyPr wrap="square" lIns="90730" tIns="45380" rIns="90730" bIns="45380">
            <a:spAutoFit/>
          </a:bodyPr>
          <a:lstStyle/>
          <a:p>
            <a:pPr defTabSz="906221"/>
            <a:r>
              <a:rPr lang="en-GB" sz="3600" b="1" dirty="0">
                <a:solidFill>
                  <a:srgbClr val="000000"/>
                </a:solidFill>
                <a:latin typeface="Calibri"/>
                <a:ea typeface="Calibri"/>
                <a:cs typeface="Calibri"/>
              </a:rPr>
              <a:t>about a conflict you are currently engaged in or </a:t>
            </a:r>
            <a:r>
              <a:rPr lang="en-GB" sz="3600" b="1" i="1" dirty="0">
                <a:solidFill>
                  <a:srgbClr val="000000"/>
                </a:solidFill>
                <a:latin typeface="Calibri"/>
                <a:ea typeface="Calibri"/>
                <a:cs typeface="Calibri"/>
              </a:rPr>
              <a:t>need</a:t>
            </a:r>
            <a:r>
              <a:rPr lang="en-GB" sz="3600" b="1" dirty="0">
                <a:solidFill>
                  <a:srgbClr val="000000"/>
                </a:solidFill>
                <a:latin typeface="Calibri"/>
                <a:ea typeface="Calibri"/>
                <a:cs typeface="Calibri"/>
              </a:rPr>
              <a:t> to deal with</a:t>
            </a:r>
            <a:br>
              <a:rPr lang="en-GB" sz="3600" b="1" dirty="0">
                <a:solidFill>
                  <a:srgbClr val="000000"/>
                </a:solidFill>
                <a:latin typeface="Calibri"/>
                <a:ea typeface="Calibri"/>
                <a:cs typeface="Calibri"/>
              </a:rPr>
            </a:br>
            <a:endParaRPr lang="en-GB" sz="3600" b="1" dirty="0">
              <a:solidFill>
                <a:srgbClr val="000000"/>
              </a:solidFill>
              <a:latin typeface="Calibri"/>
              <a:ea typeface="Calibri"/>
              <a:cs typeface="Calibri"/>
            </a:endParaRPr>
          </a:p>
          <a:p>
            <a:pPr defTabSz="906221"/>
            <a:r>
              <a:rPr lang="en-GB" sz="3600" b="1" dirty="0">
                <a:solidFill>
                  <a:srgbClr val="000000"/>
                </a:solidFill>
                <a:latin typeface="Calibri"/>
                <a:ea typeface="Calibri"/>
                <a:cs typeface="Calibri"/>
              </a:rPr>
              <a:t>Type in:</a:t>
            </a:r>
            <a:br>
              <a:rPr lang="en-GB" sz="3600" b="1" dirty="0">
                <a:solidFill>
                  <a:srgbClr val="000000"/>
                </a:solidFill>
                <a:latin typeface="Calibri"/>
                <a:ea typeface="Calibri"/>
                <a:cs typeface="Calibri"/>
              </a:rPr>
            </a:br>
            <a:endParaRPr lang="en-GB" sz="3600" b="1" dirty="0">
              <a:solidFill>
                <a:srgbClr val="000000"/>
              </a:solidFill>
              <a:latin typeface="Calibri"/>
              <a:ea typeface="Calibri"/>
              <a:cs typeface="Calibri"/>
            </a:endParaRPr>
          </a:p>
          <a:p>
            <a:pPr defTabSz="906221"/>
            <a:r>
              <a:rPr lang="en-GB" sz="3600" b="1" dirty="0">
                <a:solidFill>
                  <a:srgbClr val="000000"/>
                </a:solidFill>
                <a:latin typeface="Calibri"/>
                <a:ea typeface="Calibri"/>
                <a:cs typeface="Calibri"/>
              </a:rPr>
              <a:t>1. The </a:t>
            </a:r>
            <a:r>
              <a:rPr lang="en-GB" sz="3600" b="1" dirty="0">
                <a:solidFill>
                  <a:srgbClr val="F82D51"/>
                </a:solidFill>
                <a:latin typeface="Calibri"/>
                <a:ea typeface="Calibri"/>
                <a:cs typeface="Calibri"/>
              </a:rPr>
              <a:t>facts</a:t>
            </a:r>
            <a:r>
              <a:rPr lang="en-GB" sz="3600" b="1" dirty="0">
                <a:solidFill>
                  <a:srgbClr val="000000"/>
                </a:solidFill>
                <a:latin typeface="Calibri"/>
                <a:ea typeface="Calibri"/>
                <a:cs typeface="Calibri"/>
              </a:rPr>
              <a:t>:</a:t>
            </a:r>
          </a:p>
          <a:p>
            <a:pPr marL="1027911" lvl="1" indent="-571260" defTabSz="906221">
              <a:buFont typeface="Arial"/>
              <a:buChar char="•"/>
            </a:pPr>
            <a:r>
              <a:rPr lang="en-GB" sz="2800" b="1" dirty="0">
                <a:solidFill>
                  <a:srgbClr val="000000"/>
                </a:solidFill>
                <a:latin typeface="Calibri"/>
                <a:ea typeface="Calibri"/>
                <a:cs typeface="Calibri"/>
              </a:rPr>
              <a:t>what happened</a:t>
            </a:r>
          </a:p>
          <a:p>
            <a:pPr marL="1027911" lvl="1" indent="-571260" defTabSz="906221">
              <a:buFont typeface="Arial"/>
              <a:buChar char="•"/>
            </a:pPr>
            <a:r>
              <a:rPr lang="en-GB" sz="2800" b="1" dirty="0">
                <a:solidFill>
                  <a:srgbClr val="000000"/>
                </a:solidFill>
                <a:latin typeface="Calibri"/>
                <a:ea typeface="Calibri"/>
                <a:cs typeface="Calibri"/>
              </a:rPr>
              <a:t>the impact it had on you</a:t>
            </a:r>
          </a:p>
          <a:p>
            <a:pPr marL="1027911" lvl="1" indent="-571260" defTabSz="906221">
              <a:buFont typeface="Arial"/>
              <a:buChar char="•"/>
            </a:pPr>
            <a:r>
              <a:rPr lang="en-GB" sz="2800" b="1" dirty="0">
                <a:solidFill>
                  <a:srgbClr val="000000"/>
                </a:solidFill>
                <a:latin typeface="Calibri"/>
                <a:ea typeface="Calibri"/>
                <a:cs typeface="Calibri"/>
              </a:rPr>
              <a:t>your contribution.</a:t>
            </a:r>
          </a:p>
          <a:p>
            <a:pPr defTabSz="906221">
              <a:spcBef>
                <a:spcPts val="1800"/>
              </a:spcBef>
            </a:pPr>
            <a:r>
              <a:rPr lang="en-GB" sz="3600" b="1" dirty="0">
                <a:solidFill>
                  <a:srgbClr val="000000"/>
                </a:solidFill>
                <a:latin typeface="Calibri"/>
                <a:ea typeface="Calibri"/>
                <a:cs typeface="Calibri"/>
              </a:rPr>
              <a:t>2. </a:t>
            </a:r>
            <a:r>
              <a:rPr lang="en-GB" sz="3600" b="1" dirty="0">
                <a:solidFill>
                  <a:srgbClr val="000000"/>
                </a:solidFill>
              </a:rPr>
              <a:t>The </a:t>
            </a:r>
            <a:r>
              <a:rPr lang="en-GB" sz="3600" b="1" dirty="0">
                <a:solidFill>
                  <a:srgbClr val="FC465F"/>
                </a:solidFill>
              </a:rPr>
              <a:t>feelings</a:t>
            </a:r>
            <a:r>
              <a:rPr lang="en-GB" sz="3600" b="1" dirty="0">
                <a:solidFill>
                  <a:srgbClr val="000000"/>
                </a:solidFill>
              </a:rPr>
              <a:t> you experienced.</a:t>
            </a:r>
            <a:br>
              <a:rPr lang="en-GB" sz="2800" b="1" dirty="0">
                <a:solidFill>
                  <a:srgbClr val="000000"/>
                </a:solidFill>
              </a:rPr>
            </a:br>
            <a:endParaRPr lang="en-GB" sz="2800" b="1" dirty="0">
              <a:solidFill>
                <a:srgbClr val="000000"/>
              </a:solidFill>
            </a:endParaRPr>
          </a:p>
          <a:p>
            <a:pPr defTabSz="906221">
              <a:spcBef>
                <a:spcPts val="1800"/>
              </a:spcBef>
            </a:pPr>
            <a:r>
              <a:rPr lang="en-GB" sz="3600" b="1" dirty="0">
                <a:solidFill>
                  <a:srgbClr val="000000"/>
                </a:solidFill>
                <a:latin typeface="Calibri"/>
                <a:ea typeface="Calibri"/>
                <a:cs typeface="Calibri"/>
              </a:rPr>
              <a:t>Lets share on </a:t>
            </a:r>
            <a:r>
              <a:rPr lang="en-GB" sz="3600" b="1" dirty="0" err="1">
                <a:solidFill>
                  <a:srgbClr val="000000"/>
                </a:solidFill>
                <a:latin typeface="Calibri"/>
                <a:ea typeface="Calibri"/>
                <a:cs typeface="Calibri"/>
              </a:rPr>
              <a:t>nearpod</a:t>
            </a:r>
            <a:r>
              <a:rPr lang="en-GB" sz="3600" b="1" dirty="0">
                <a:solidFill>
                  <a:srgbClr val="000000"/>
                </a:solidFill>
                <a:latin typeface="Calibri"/>
                <a:ea typeface="Calibri"/>
                <a:cs typeface="Calibri"/>
              </a:rPr>
              <a:t>.</a:t>
            </a: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97523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22</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318096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ea typeface="Calibri"/>
              <a:cs typeface="Calibri"/>
              <a:sym typeface="Calibri"/>
            </a:endParaRPr>
          </a:p>
        </p:txBody>
      </p:sp>
      <p:sp>
        <p:nvSpPr>
          <p:cNvPr id="29" name="Straight Connector 18"/>
          <p:cNvSpPr/>
          <p:nvPr/>
        </p:nvSpPr>
        <p:spPr>
          <a:xfrm>
            <a:off x="3339489" y="4263861"/>
            <a:ext cx="939858" cy="946886"/>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Resolving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23</a:t>
            </a:fld>
            <a:endParaRPr lang="uk-UA">
              <a:latin typeface="Calibri"/>
              <a:ea typeface="Calibri"/>
              <a:cs typeface="Calibri"/>
            </a:endParaRPr>
          </a:p>
        </p:txBody>
      </p:sp>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17" name="Rectangle 16"/>
            <p:cNvSpPr/>
            <p:nvPr/>
          </p:nvSpPr>
          <p:spPr>
            <a:xfrm>
              <a:off x="1234423" y="6734381"/>
              <a:ext cx="4628600" cy="1124133"/>
            </a:xfrm>
            <a:prstGeom prst="rect">
              <a:avLst/>
            </a:prstGeom>
          </p:spPr>
          <p:txBody>
            <a:bodyPr wrap="square">
              <a:spAutoFit/>
            </a:bodyPr>
            <a:lstStyle/>
            <a:p>
              <a:pPr algn="ctr">
                <a:lnSpc>
                  <a:spcPct val="80000"/>
                </a:lnSpc>
              </a:pPr>
              <a:r>
                <a:rPr lang="en-GB" sz="2400" b="1" dirty="0">
                  <a:solidFill>
                    <a:srgbClr val="333E47"/>
                  </a:solidFill>
                </a:rPr>
                <a:t>Sort out facts and feelings </a:t>
              </a:r>
            </a:p>
          </p:txBody>
        </p:sp>
      </p:gr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grpSp>
        <p:nvGrpSpPr>
          <p:cNvPr id="37" name="Group 36"/>
          <p:cNvGrpSpPr/>
          <p:nvPr/>
        </p:nvGrpSpPr>
        <p:grpSpPr>
          <a:xfrm>
            <a:off x="3846162" y="4220826"/>
            <a:ext cx="3685496" cy="3682806"/>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9" name="Rectangle 38"/>
            <p:cNvSpPr/>
            <p:nvPr/>
          </p:nvSpPr>
          <p:spPr>
            <a:xfrm>
              <a:off x="1234423" y="7016856"/>
              <a:ext cx="4628600" cy="1124133"/>
            </a:xfrm>
            <a:prstGeom prst="rect">
              <a:avLst/>
            </a:prstGeom>
          </p:spPr>
          <p:txBody>
            <a:bodyPr wrap="square">
              <a:spAutoFit/>
            </a:bodyPr>
            <a:lstStyle/>
            <a:p>
              <a:pPr algn="ctr">
                <a:lnSpc>
                  <a:spcPct val="80000"/>
                </a:lnSpc>
              </a:pPr>
              <a:r>
                <a:rPr lang="en-GB" sz="2400" b="1" dirty="0">
                  <a:solidFill>
                    <a:srgbClr val="333E47"/>
                  </a:solidFill>
                </a:rPr>
                <a:t>Explore </a:t>
              </a:r>
            </a:p>
            <a:p>
              <a:pPr algn="ctr">
                <a:lnSpc>
                  <a:spcPct val="80000"/>
                </a:lnSpc>
              </a:pPr>
              <a:r>
                <a:rPr lang="en-GB" sz="2400" b="1" dirty="0">
                  <a:solidFill>
                    <a:srgbClr val="333E47"/>
                  </a:solidFill>
                </a:rPr>
                <a:t>both stories</a:t>
              </a:r>
              <a:endParaRPr lang="en-US" sz="2400" b="1" dirty="0">
                <a:solidFill>
                  <a:srgbClr val="19C3C0"/>
                </a:solidFill>
              </a:endParaRPr>
            </a:p>
          </p:txBody>
        </p:sp>
      </p:grpSp>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pic>
        <p:nvPicPr>
          <p:cNvPr id="27" name="Picture 26" descr="iStock-52765586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24380" y="5254137"/>
            <a:ext cx="2792116" cy="1274501"/>
          </a:xfrm>
          <a:prstGeom prst="rect">
            <a:avLst/>
          </a:prstGeom>
        </p:spPr>
      </p:pic>
    </p:spTree>
    <p:extLst>
      <p:ext uri="{BB962C8B-B14F-4D97-AF65-F5344CB8AC3E}">
        <p14:creationId xmlns:p14="http://schemas.microsoft.com/office/powerpoint/2010/main" val="248948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1" name="Content Placeholder 2"/>
          <p:cNvSpPr txBox="1">
            <a:spLocks/>
          </p:cNvSpPr>
          <p:nvPr/>
        </p:nvSpPr>
        <p:spPr>
          <a:xfrm>
            <a:off x="1217066" y="1901106"/>
            <a:ext cx="17668294" cy="8947065"/>
          </a:xfrm>
          <a:prstGeom prst="rect">
            <a:avLst/>
          </a:prstGeom>
        </p:spPr>
        <p:txBody>
          <a:bodyPr vert="horz" wrap="square" lIns="0" tIns="0" rIns="0" bIns="0">
            <a:spAutoFit/>
          </a:bodyPr>
          <a:lstStyle>
            <a:lvl1pPr marL="0">
              <a:defRPr>
                <a:latin typeface="+mn-lt"/>
                <a:ea typeface="+mn-ea"/>
                <a:cs typeface="+mn-cs"/>
              </a:defRPr>
            </a:lvl1pPr>
            <a:lvl2pPr marL="453460">
              <a:defRPr>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marL="685800" indent="-685800" defTabSz="913694">
              <a:lnSpc>
                <a:spcPct val="90000"/>
              </a:lnSpc>
              <a:buClr>
                <a:schemeClr val="bg1"/>
              </a:buClr>
              <a:buFont typeface="Arial"/>
              <a:buChar char="•"/>
            </a:pPr>
            <a:r>
              <a:rPr lang="en-US" sz="4600" b="1" kern="0" dirty="0">
                <a:solidFill>
                  <a:sysClr val="window" lastClr="FFFFFF"/>
                </a:solidFill>
                <a:ea typeface="Tahoma" panose="020B0604030504040204" pitchFamily="34" charset="0"/>
              </a:rPr>
              <a:t>Open the conversation by stating you’d like to share your perspective on the situation and hear the other person’s perspective as well. </a:t>
            </a:r>
          </a:p>
          <a:p>
            <a:pPr marL="685800" indent="-685800" defTabSz="913694">
              <a:lnSpc>
                <a:spcPct val="90000"/>
              </a:lnSpc>
              <a:buClr>
                <a:schemeClr val="bg1"/>
              </a:buClr>
              <a:buFont typeface="Arial"/>
              <a:buChar char="•"/>
            </a:pPr>
            <a:endParaRPr lang="en-US" sz="4600" b="1" kern="0" dirty="0">
              <a:solidFill>
                <a:sysClr val="window" lastClr="FFFFFF"/>
              </a:solidFill>
              <a:ea typeface="Tahoma" panose="020B0604030504040204" pitchFamily="34" charset="0"/>
            </a:endParaRPr>
          </a:p>
          <a:p>
            <a:pPr marL="685800" indent="-685800" defTabSz="913694">
              <a:lnSpc>
                <a:spcPct val="90000"/>
              </a:lnSpc>
              <a:buClr>
                <a:schemeClr val="bg1"/>
              </a:buClr>
              <a:buFont typeface="Arial"/>
              <a:buChar char="•"/>
            </a:pPr>
            <a:r>
              <a:rPr lang="en-US" sz="4600" b="1" kern="0" dirty="0">
                <a:solidFill>
                  <a:sysClr val="window" lastClr="FFFFFF"/>
                </a:solidFill>
                <a:ea typeface="Tahoma" panose="020B0604030504040204" pitchFamily="34" charset="0"/>
              </a:rPr>
              <a:t>Share your version of the facts and the impact the conflict has had on you. </a:t>
            </a:r>
          </a:p>
          <a:p>
            <a:pPr marL="685800" indent="-685800" defTabSz="913694">
              <a:lnSpc>
                <a:spcPct val="90000"/>
              </a:lnSpc>
              <a:buClr>
                <a:schemeClr val="bg1"/>
              </a:buClr>
              <a:buFont typeface="Arial"/>
              <a:buChar char="•"/>
            </a:pPr>
            <a:endParaRPr lang="en-US" sz="4600" b="1" kern="0" dirty="0">
              <a:solidFill>
                <a:sysClr val="window" lastClr="FFFFFF"/>
              </a:solidFill>
              <a:ea typeface="Tahoma" panose="020B0604030504040204" pitchFamily="34" charset="0"/>
            </a:endParaRPr>
          </a:p>
          <a:p>
            <a:pPr marL="685800" indent="-685800" defTabSz="913694">
              <a:lnSpc>
                <a:spcPct val="90000"/>
              </a:lnSpc>
              <a:buClr>
                <a:schemeClr val="bg1"/>
              </a:buClr>
              <a:buFont typeface="Arial"/>
              <a:buChar char="•"/>
            </a:pPr>
            <a:r>
              <a:rPr lang="en-US" sz="4600" b="1" kern="0" dirty="0">
                <a:solidFill>
                  <a:sysClr val="window" lastClr="FFFFFF"/>
                </a:solidFill>
                <a:ea typeface="Tahoma" panose="020B0604030504040204" pitchFamily="34" charset="0"/>
              </a:rPr>
              <a:t>Now ask them to share their story. Really listen and try to understand the other person’s perspective. Paraphrasing helps.</a:t>
            </a:r>
          </a:p>
          <a:p>
            <a:pPr marL="685800" indent="-685800" defTabSz="913694">
              <a:lnSpc>
                <a:spcPct val="90000"/>
              </a:lnSpc>
              <a:buClr>
                <a:schemeClr val="bg1"/>
              </a:buClr>
              <a:buFont typeface="Arial"/>
              <a:buChar char="•"/>
            </a:pPr>
            <a:endParaRPr lang="en-US" sz="4600" b="1" kern="0" dirty="0">
              <a:solidFill>
                <a:sysClr val="window" lastClr="FFFFFF"/>
              </a:solidFill>
              <a:ea typeface="Tahoma" panose="020B0604030504040204" pitchFamily="34" charset="0"/>
            </a:endParaRPr>
          </a:p>
          <a:p>
            <a:pPr marL="685800" indent="-685800" defTabSz="913694">
              <a:lnSpc>
                <a:spcPct val="90000"/>
              </a:lnSpc>
              <a:buClr>
                <a:schemeClr val="bg1"/>
              </a:buClr>
              <a:buFont typeface="Arial"/>
              <a:buChar char="•"/>
            </a:pPr>
            <a:r>
              <a:rPr lang="en-US" sz="4600" b="1" kern="0" dirty="0">
                <a:solidFill>
                  <a:sysClr val="window" lastClr="FFFFFF"/>
                </a:solidFill>
              </a:rPr>
              <a:t>Do not assume they meant to hurt you. </a:t>
            </a:r>
            <a:r>
              <a:rPr lang="en-US" sz="4600" b="1" kern="0" dirty="0">
                <a:solidFill>
                  <a:sysClr val="window" lastClr="FFFFFF"/>
                </a:solidFill>
                <a:ea typeface="Tahoma" panose="020B0604030504040204" pitchFamily="34" charset="0"/>
              </a:rPr>
              <a:t>Ask the other person about their intentions.</a:t>
            </a:r>
            <a:endParaRPr lang="en-US" sz="4600" b="1" kern="0" dirty="0">
              <a:solidFill>
                <a:sysClr val="window" lastClr="FFFFFF"/>
              </a:solidFill>
            </a:endParaRPr>
          </a:p>
          <a:p>
            <a:pPr defTabSz="913694">
              <a:lnSpc>
                <a:spcPct val="90000"/>
              </a:lnSpc>
              <a:buClr>
                <a:schemeClr val="bg1"/>
              </a:buClr>
            </a:pPr>
            <a:endParaRPr lang="en-US" sz="4600" b="1" kern="0" dirty="0">
              <a:solidFill>
                <a:sysClr val="window" lastClr="FFFFFF"/>
              </a:solidFill>
              <a:ea typeface="Tahoma" panose="020B0604030504040204" pitchFamily="34" charset="0"/>
            </a:endParaRPr>
          </a:p>
          <a:p>
            <a:pPr marL="685800" indent="-685800" defTabSz="913694">
              <a:lnSpc>
                <a:spcPct val="90000"/>
              </a:lnSpc>
              <a:buClr>
                <a:schemeClr val="bg1"/>
              </a:buClr>
              <a:buFont typeface="Arial"/>
              <a:buChar char="•"/>
            </a:pPr>
            <a:r>
              <a:rPr lang="en-US" sz="4600" b="1" kern="0" dirty="0">
                <a:solidFill>
                  <a:sysClr val="window" lastClr="FFFFFF"/>
                </a:solidFill>
                <a:ea typeface="Tahoma" panose="020B0604030504040204" pitchFamily="34" charset="0"/>
              </a:rPr>
              <a:t>If appropriate, acknowledge your contribution. </a:t>
            </a:r>
            <a:endParaRPr lang="en-US" sz="4800" b="1" kern="0" dirty="0">
              <a:solidFill>
                <a:sysClr val="window" lastClr="FFFFFF"/>
              </a:solidFill>
              <a:latin typeface="Calibri"/>
              <a:ea typeface="Tahoma" panose="020B0604030504040204" pitchFamily="34" charset="0"/>
              <a:cs typeface="Calibri"/>
            </a:endParaRPr>
          </a:p>
          <a:p>
            <a:pPr defTabSz="913694">
              <a:lnSpc>
                <a:spcPct val="90000"/>
              </a:lnSpc>
            </a:pPr>
            <a:endParaRPr lang="en-US" sz="4800" b="1" kern="0" dirty="0">
              <a:solidFill>
                <a:sysClr val="window" lastClr="FFFFFF"/>
              </a:solidFill>
              <a:latin typeface="Calibri"/>
              <a:ea typeface="Tahoma" panose="020B0604030504040204" pitchFamily="34" charset="0"/>
              <a:cs typeface="Calibri"/>
            </a:endParaRPr>
          </a:p>
        </p:txBody>
      </p:sp>
      <p:sp>
        <p:nvSpPr>
          <p:cNvPr id="12" name="Text Placeholder 3"/>
          <p:cNvSpPr txBox="1">
            <a:spLocks/>
          </p:cNvSpPr>
          <p:nvPr/>
        </p:nvSpPr>
        <p:spPr>
          <a:xfrm>
            <a:off x="1265963" y="789300"/>
            <a:ext cx="16017183" cy="76132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dirty="0">
                <a:solidFill>
                  <a:srgbClr val="263039"/>
                </a:solidFill>
                <a:latin typeface="Calibri"/>
                <a:ea typeface="Calibri"/>
                <a:cs typeface="Calibri"/>
              </a:rPr>
              <a:t>Explore both stories</a:t>
            </a:r>
          </a:p>
        </p:txBody>
      </p:sp>
      <p:pic>
        <p:nvPicPr>
          <p:cNvPr id="13"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1456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dissolv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dissolv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dissolve">
                                      <p:cBhvr>
                                        <p:cTn id="2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DF569D-64DE-4FB2-A456-47A992165941}"/>
              </a:ext>
            </a:extLst>
          </p:cNvPr>
          <p:cNvSpPr/>
          <p:nvPr/>
        </p:nvSpPr>
        <p:spPr>
          <a:xfrm>
            <a:off x="708" y="0"/>
            <a:ext cx="20102688" cy="11309350"/>
          </a:xfrm>
          <a:prstGeom prst="rect">
            <a:avLst/>
          </a:prstGeom>
          <a:solidFill>
            <a:srgbClr val="19C3C1"/>
          </a:solidFill>
          <a:ln>
            <a:noFill/>
          </a:ln>
          <a:effectLst/>
        </p:spPr>
        <p:style>
          <a:lnRef idx="1">
            <a:schemeClr val="accent1"/>
          </a:lnRef>
          <a:fillRef idx="3">
            <a:schemeClr val="accent1"/>
          </a:fillRef>
          <a:effectRef idx="2">
            <a:schemeClr val="accent1"/>
          </a:effectRef>
          <a:fontRef idx="minor">
            <a:schemeClr val="lt1"/>
          </a:fontRef>
        </p:style>
        <p:txBody>
          <a:bodyPr lIns="90664" tIns="45350" rIns="90664" bIns="45350" rtlCol="0" anchor="ctr"/>
          <a:lstStyle/>
          <a:p>
            <a:pPr algn="ctr" defTabSz="906947"/>
            <a:endParaRPr lang="en-US">
              <a:solidFill>
                <a:srgbClr val="FFFFFF"/>
              </a:solidFill>
              <a:latin typeface="Calibri"/>
              <a:ea typeface="Helvetica Light"/>
              <a:cs typeface="Helvetica Light"/>
              <a:sym typeface="Helvetica Light"/>
            </a:endParaRPr>
          </a:p>
        </p:txBody>
      </p:sp>
      <p:sp>
        <p:nvSpPr>
          <p:cNvPr id="13" name="Shape 1036">
            <a:extLst>
              <a:ext uri="{FF2B5EF4-FFF2-40B4-BE49-F238E27FC236}">
                <a16:creationId xmlns:a16="http://schemas.microsoft.com/office/drawing/2014/main" id="{09A8CDC9-3F40-4A07-B3DE-0B0B683B5AFA}"/>
              </a:ext>
            </a:extLst>
          </p:cNvPr>
          <p:cNvSpPr/>
          <p:nvPr/>
        </p:nvSpPr>
        <p:spPr>
          <a:xfrm>
            <a:off x="0" y="5"/>
            <a:ext cx="10052050" cy="11315704"/>
          </a:xfrm>
          <a:prstGeom prst="rect">
            <a:avLst/>
          </a:prstGeom>
          <a:solidFill>
            <a:schemeClr val="tx1"/>
          </a:solidFill>
          <a:ln w="12700">
            <a:miter lim="400000"/>
          </a:ln>
        </p:spPr>
        <p:txBody>
          <a:bodyPr lIns="45299" tIns="45303" rIns="45299" bIns="45303" anchor="ctr"/>
          <a:lstStyle/>
          <a:p>
            <a:pPr algn="ctr">
              <a:defRPr>
                <a:solidFill>
                  <a:srgbClr val="FFFFFF"/>
                </a:solidFill>
              </a:defRPr>
            </a:pPr>
            <a:endParaRPr>
              <a:solidFill>
                <a:srgbClr val="FFFFFF"/>
              </a:solidFill>
              <a:latin typeface="Calibri"/>
              <a:ea typeface="Calibri"/>
              <a:cs typeface="Calibri"/>
            </a:endParaRPr>
          </a:p>
        </p:txBody>
      </p:sp>
      <p:sp>
        <p:nvSpPr>
          <p:cNvPr id="2" name="Slide Number Placeholder 1"/>
          <p:cNvSpPr>
            <a:spLocks noGrp="1"/>
          </p:cNvSpPr>
          <p:nvPr>
            <p:ph type="sldNum" sz="quarter" idx="12"/>
          </p:nvPr>
        </p:nvSpPr>
        <p:spPr>
          <a:xfrm>
            <a:off x="18809742" y="755449"/>
            <a:ext cx="289378" cy="342593"/>
          </a:xfrm>
        </p:spPr>
        <p:txBody>
          <a:bodyPr/>
          <a:lstStyle/>
          <a:p>
            <a:fld id="{686E1E1B-19E4-42B6-A82F-1E1724700BDD}" type="slidenum">
              <a:rPr lang="en-GB" smtClean="0">
                <a:latin typeface="Calibri"/>
                <a:ea typeface="Calibri"/>
                <a:cs typeface="Calibri"/>
              </a:rPr>
              <a:pPr/>
              <a:t>25</a:t>
            </a:fld>
            <a:endParaRPr lang="en-GB">
              <a:latin typeface="Calibri"/>
              <a:ea typeface="Calibri"/>
              <a:cs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1546056370"/>
              </p:ext>
            </p:extLst>
          </p:nvPr>
        </p:nvGraphicFramePr>
        <p:xfrm>
          <a:off x="1562484" y="1175506"/>
          <a:ext cx="17052032" cy="8778370"/>
        </p:xfrm>
        <a:graphic>
          <a:graphicData uri="http://schemas.openxmlformats.org/drawingml/2006/table">
            <a:tbl>
              <a:tblPr firstRow="1" bandRow="1"/>
              <a:tblGrid>
                <a:gridCol w="8526016">
                  <a:extLst>
                    <a:ext uri="{9D8B030D-6E8A-4147-A177-3AD203B41FA5}">
                      <a16:colId xmlns:a16="http://schemas.microsoft.com/office/drawing/2014/main" val="20000"/>
                    </a:ext>
                  </a:extLst>
                </a:gridCol>
                <a:gridCol w="8526016">
                  <a:extLst>
                    <a:ext uri="{9D8B030D-6E8A-4147-A177-3AD203B41FA5}">
                      <a16:colId xmlns:a16="http://schemas.microsoft.com/office/drawing/2014/main" val="20001"/>
                    </a:ext>
                  </a:extLst>
                </a:gridCol>
              </a:tblGrid>
              <a:tr h="1436128">
                <a:tc>
                  <a:txBody>
                    <a:bodyPr/>
                    <a:lstStyle>
                      <a:lvl1pPr marL="0" marR="0" indent="0"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9pPr>
                    </a:lstStyle>
                    <a:p>
                      <a:pPr algn="ctr"/>
                      <a:r>
                        <a:rPr lang="en-US" sz="3600" b="1" dirty="0">
                          <a:solidFill>
                            <a:srgbClr val="FFFFFF"/>
                          </a:solidFill>
                          <a:latin typeface="Calibri"/>
                          <a:cs typeface="Calibri"/>
                        </a:rPr>
                        <a:t>My story is more important</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marR="0" indent="0"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9pPr>
                    </a:lstStyle>
                    <a:p>
                      <a:pPr algn="ctr"/>
                      <a:r>
                        <a:rPr lang="en-US" sz="3600" b="1" dirty="0">
                          <a:solidFill>
                            <a:srgbClr val="FFFFFF"/>
                          </a:solidFill>
                          <a:latin typeface="Calibri"/>
                          <a:cs typeface="Calibri"/>
                        </a:rPr>
                        <a:t>Let’s explore both stories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6C1BE"/>
                    </a:solidFill>
                  </a:tcPr>
                </a:tc>
                <a:extLst>
                  <a:ext uri="{0D108BD9-81ED-4DB2-BD59-A6C34878D82A}">
                    <a16:rowId xmlns:a16="http://schemas.microsoft.com/office/drawing/2014/main" val="10000"/>
                  </a:ext>
                </a:extLst>
              </a:tr>
              <a:tr h="3671121">
                <a:tc>
                  <a:txBody>
                    <a:bodyPr/>
                    <a:lstStyle>
                      <a:lvl1pPr marL="0" marR="0" indent="0"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9pPr>
                    </a:lstStyle>
                    <a:p>
                      <a:pPr algn="l"/>
                      <a:r>
                        <a:rPr lang="en-US" sz="3200" b="1">
                          <a:latin typeface="Calibri"/>
                          <a:cs typeface="Calibri"/>
                        </a:rPr>
                        <a:t>“Honey, we need to talk about your problem with washing the dishes”</a:t>
                      </a:r>
                    </a:p>
                  </a:txBody>
                  <a:tcP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marR="0" indent="0"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9pPr>
                    </a:lstStyle>
                    <a:p>
                      <a:pPr algn="l"/>
                      <a:r>
                        <a:rPr lang="en-US" sz="3200" b="1" dirty="0">
                          <a:latin typeface="Calibri"/>
                          <a:cs typeface="Calibri"/>
                        </a:rPr>
                        <a:t>“Honey, you and I seem to have different preferences about when the dishes get done. Can we please talk about it?”</a:t>
                      </a:r>
                    </a:p>
                  </a:txBody>
                  <a:tcP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71121">
                <a:tc>
                  <a:txBody>
                    <a:bodyPr/>
                    <a:lstStyle/>
                    <a:p>
                      <a:pPr algn="l"/>
                      <a:r>
                        <a:rPr lang="en-US" sz="3200" b="1">
                          <a:latin typeface="+mn-lt"/>
                          <a:cs typeface="+mn-cs"/>
                        </a:rPr>
                        <a:t>“You</a:t>
                      </a:r>
                      <a:r>
                        <a:rPr lang="en-US" sz="3200" b="1" baseline="0">
                          <a:latin typeface="+mn-lt"/>
                          <a:cs typeface="+mn-cs"/>
                        </a:rPr>
                        <a:t> shouldn’t have said that in front of the CEO!”</a:t>
                      </a:r>
                      <a:endParaRPr lang="en-US" sz="3200" b="1">
                        <a:latin typeface="+mn-lt"/>
                        <a:cs typeface="+mn-cs"/>
                      </a:endParaRPr>
                    </a:p>
                    <a:p>
                      <a:pPr algn="l"/>
                      <a:endParaRPr lang="en-US" sz="3200" b="1">
                        <a:latin typeface="Calibri"/>
                        <a:cs typeface="Calibri"/>
                      </a:endParaRP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780437" rtl="0" eaLnBrk="1" fontAlgn="auto" latinLnBrk="0" hangingPunct="1">
                        <a:lnSpc>
                          <a:spcPct val="100000"/>
                        </a:lnSpc>
                        <a:spcBef>
                          <a:spcPts val="0"/>
                        </a:spcBef>
                        <a:spcAft>
                          <a:spcPts val="0"/>
                        </a:spcAft>
                        <a:buClrTx/>
                        <a:buSzTx/>
                        <a:buFontTx/>
                        <a:buNone/>
                        <a:tabLst/>
                        <a:defRPr/>
                      </a:pPr>
                      <a:r>
                        <a:rPr lang="en-US" sz="3200" b="1" dirty="0">
                          <a:latin typeface="+mn-lt"/>
                          <a:cs typeface="+mn-cs"/>
                        </a:rPr>
                        <a:t>“I wanted to talk</a:t>
                      </a:r>
                      <a:r>
                        <a:rPr lang="en-US" sz="3200" b="1" baseline="0" dirty="0">
                          <a:latin typeface="+mn-lt"/>
                          <a:cs typeface="+mn-cs"/>
                        </a:rPr>
                        <a:t> to you about what happened in the meeting this morning. I was upset by something you said. I wanted to explain what was bothering me and to hear you perspective on the situation.”</a:t>
                      </a:r>
                      <a:endParaRPr lang="en-US" sz="3200" b="1" dirty="0">
                        <a:latin typeface="+mn-lt"/>
                        <a:cs typeface="+mn-cs"/>
                      </a:endParaRPr>
                    </a:p>
                    <a:p>
                      <a:pPr algn="l"/>
                      <a:endParaRPr lang="en-US" sz="3200" b="1" dirty="0">
                        <a:latin typeface="Calibri"/>
                        <a:cs typeface="Calibri"/>
                      </a:endParaRPr>
                    </a:p>
                  </a:txBody>
                  <a:tcP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6"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3" name="Rectangle 2"/>
          <p:cNvSpPr/>
          <p:nvPr/>
        </p:nvSpPr>
        <p:spPr>
          <a:xfrm>
            <a:off x="1461204" y="2590647"/>
            <a:ext cx="8611935" cy="3498739"/>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8" name="Rectangle 7"/>
          <p:cNvSpPr/>
          <p:nvPr/>
        </p:nvSpPr>
        <p:spPr>
          <a:xfrm>
            <a:off x="10088500" y="2587467"/>
            <a:ext cx="8541376" cy="3498739"/>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1474315" y="6090936"/>
            <a:ext cx="8606550" cy="4046087"/>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0" name="Rectangle 9"/>
          <p:cNvSpPr/>
          <p:nvPr/>
        </p:nvSpPr>
        <p:spPr>
          <a:xfrm>
            <a:off x="10052050" y="6086206"/>
            <a:ext cx="8654342" cy="3861311"/>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10747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ea typeface="Calibri"/>
              <a:cs typeface="Calibri"/>
              <a:sym typeface="Calibri"/>
            </a:endParaRPr>
          </a:p>
        </p:txBody>
      </p:sp>
      <p:sp>
        <p:nvSpPr>
          <p:cNvPr id="32" name="Straight Connector 14"/>
          <p:cNvSpPr/>
          <p:nvPr/>
        </p:nvSpPr>
        <p:spPr>
          <a:xfrm>
            <a:off x="7206865" y="6108309"/>
            <a:ext cx="1140133" cy="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29" name="Straight Connector 18"/>
          <p:cNvSpPr/>
          <p:nvPr/>
        </p:nvSpPr>
        <p:spPr>
          <a:xfrm>
            <a:off x="3339489" y="4263861"/>
            <a:ext cx="939858" cy="946886"/>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Resolving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26</a:t>
            </a:fld>
            <a:endParaRPr lang="uk-UA">
              <a:latin typeface="Calibri"/>
              <a:ea typeface="Calibri"/>
              <a:cs typeface="Calibri"/>
            </a:endParaRPr>
          </a:p>
        </p:txBody>
      </p:sp>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17" name="Rectangle 16"/>
            <p:cNvSpPr/>
            <p:nvPr/>
          </p:nvSpPr>
          <p:spPr>
            <a:xfrm>
              <a:off x="1234423" y="6734381"/>
              <a:ext cx="4628600" cy="1601642"/>
            </a:xfrm>
            <a:prstGeom prst="rect">
              <a:avLst/>
            </a:prstGeom>
          </p:spPr>
          <p:txBody>
            <a:bodyPr wrap="square">
              <a:spAutoFit/>
            </a:bodyPr>
            <a:lstStyle/>
            <a:p>
              <a:pPr algn="ctr">
                <a:lnSpc>
                  <a:spcPct val="80000"/>
                </a:lnSpc>
              </a:pPr>
              <a:r>
                <a:rPr lang="en-GB" sz="2400" b="1" dirty="0">
                  <a:solidFill>
                    <a:srgbClr val="333E47"/>
                  </a:solidFill>
                </a:rPr>
                <a:t>Sort out facts and feelings </a:t>
              </a:r>
            </a:p>
            <a:p>
              <a:pPr algn="ctr">
                <a:lnSpc>
                  <a:spcPct val="80000"/>
                </a:lnSpc>
              </a:pPr>
              <a:endParaRPr lang="en-US" sz="2400" b="1" dirty="0">
                <a:solidFill>
                  <a:srgbClr val="19C3C0"/>
                </a:solidFill>
              </a:endParaRPr>
            </a:p>
          </p:txBody>
        </p:sp>
      </p:gr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grpSp>
        <p:nvGrpSpPr>
          <p:cNvPr id="37" name="Group 36"/>
          <p:cNvGrpSpPr/>
          <p:nvPr/>
        </p:nvGrpSpPr>
        <p:grpSpPr>
          <a:xfrm>
            <a:off x="3846162" y="4220826"/>
            <a:ext cx="3685496" cy="3682806"/>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9" name="Rectangle 38"/>
            <p:cNvSpPr/>
            <p:nvPr/>
          </p:nvSpPr>
          <p:spPr>
            <a:xfrm>
              <a:off x="1234423" y="7016856"/>
              <a:ext cx="4628600" cy="1124133"/>
            </a:xfrm>
            <a:prstGeom prst="rect">
              <a:avLst/>
            </a:prstGeom>
          </p:spPr>
          <p:txBody>
            <a:bodyPr wrap="square">
              <a:spAutoFit/>
            </a:bodyPr>
            <a:lstStyle/>
            <a:p>
              <a:pPr algn="ctr">
                <a:lnSpc>
                  <a:spcPct val="80000"/>
                </a:lnSpc>
              </a:pPr>
              <a:r>
                <a:rPr lang="en-GB" sz="2400" b="1" dirty="0">
                  <a:solidFill>
                    <a:srgbClr val="333E47"/>
                  </a:solidFill>
                </a:rPr>
                <a:t>Explore </a:t>
              </a:r>
            </a:p>
            <a:p>
              <a:pPr algn="ctr">
                <a:lnSpc>
                  <a:spcPct val="80000"/>
                </a:lnSpc>
              </a:pPr>
              <a:r>
                <a:rPr lang="en-GB" sz="2400" b="1" dirty="0">
                  <a:solidFill>
                    <a:srgbClr val="333E47"/>
                  </a:solidFill>
                </a:rPr>
                <a:t>both stories</a:t>
              </a:r>
              <a:endParaRPr lang="en-US" sz="2400" b="1" dirty="0">
                <a:solidFill>
                  <a:srgbClr val="19C3C0"/>
                </a:solidFill>
              </a:endParaRPr>
            </a:p>
          </p:txBody>
        </p:sp>
      </p:grpSp>
      <p:grpSp>
        <p:nvGrpSpPr>
          <p:cNvPr id="40" name="Group 39"/>
          <p:cNvGrpSpPr/>
          <p:nvPr/>
        </p:nvGrpSpPr>
        <p:grpSpPr>
          <a:xfrm>
            <a:off x="8005696" y="4198057"/>
            <a:ext cx="3685496" cy="3682806"/>
            <a:chOff x="616913" y="2997618"/>
            <a:chExt cx="5951858" cy="5951858"/>
          </a:xfrm>
        </p:grpSpPr>
        <p:sp>
          <p:nvSpPr>
            <p:cNvPr id="41" name="Oval 4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2" name="Rectangle 41"/>
            <p:cNvSpPr/>
            <p:nvPr/>
          </p:nvSpPr>
          <p:spPr>
            <a:xfrm>
              <a:off x="1340508" y="7052860"/>
              <a:ext cx="4628600" cy="1124133"/>
            </a:xfrm>
            <a:prstGeom prst="rect">
              <a:avLst/>
            </a:prstGeom>
          </p:spPr>
          <p:txBody>
            <a:bodyPr wrap="square">
              <a:spAutoFit/>
            </a:bodyPr>
            <a:lstStyle/>
            <a:p>
              <a:pPr algn="ctr">
                <a:lnSpc>
                  <a:spcPct val="80000"/>
                </a:lnSpc>
              </a:pPr>
              <a:r>
                <a:rPr lang="en-GB" sz="2400" b="1">
                  <a:solidFill>
                    <a:srgbClr val="333E47"/>
                  </a:solidFill>
                </a:rPr>
                <a:t>Acknowledge each other’s feelings</a:t>
              </a:r>
              <a:endParaRPr lang="en-US" sz="2400" b="1">
                <a:solidFill>
                  <a:srgbClr val="19C3C0"/>
                </a:solidFill>
              </a:endParaRPr>
            </a:p>
          </p:txBody>
        </p:sp>
      </p:grpSp>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pic>
        <p:nvPicPr>
          <p:cNvPr id="10" name="Picture 9" descr="iStock-52653432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151" y="4520224"/>
            <a:ext cx="2119613" cy="2070510"/>
          </a:xfrm>
          <a:prstGeom prst="rect">
            <a:avLst/>
          </a:prstGeom>
        </p:spPr>
      </p:pic>
      <p:pic>
        <p:nvPicPr>
          <p:cNvPr id="27" name="Picture 26" descr="iStock-527655861.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4380" y="5254137"/>
            <a:ext cx="2792116" cy="1274501"/>
          </a:xfrm>
          <a:prstGeom prst="rect">
            <a:avLst/>
          </a:prstGeom>
        </p:spPr>
      </p:pic>
    </p:spTree>
    <p:extLst>
      <p:ext uri="{BB962C8B-B14F-4D97-AF65-F5344CB8AC3E}">
        <p14:creationId xmlns:p14="http://schemas.microsoft.com/office/powerpoint/2010/main" val="314509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924"/>
          <p:cNvSpPr/>
          <p:nvPr/>
        </p:nvSpPr>
        <p:spPr>
          <a:xfrm>
            <a:off x="0" y="3174"/>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4" name="Text Placeholder 3"/>
          <p:cNvSpPr txBox="1">
            <a:spLocks/>
          </p:cNvSpPr>
          <p:nvPr/>
        </p:nvSpPr>
        <p:spPr>
          <a:xfrm>
            <a:off x="1265963" y="789300"/>
            <a:ext cx="16017183"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dirty="0">
                <a:solidFill>
                  <a:srgbClr val="263039"/>
                </a:solidFill>
                <a:latin typeface="Calibri"/>
                <a:ea typeface="Calibri"/>
                <a:cs typeface="Calibri"/>
              </a:rPr>
              <a:t>Acknowledge each other’s feelings</a:t>
            </a:r>
          </a:p>
        </p:txBody>
      </p:sp>
      <p:pic>
        <p:nvPicPr>
          <p:cNvPr id="5"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sp>
        <p:nvSpPr>
          <p:cNvPr id="8" name="Content Placeholder 2"/>
          <p:cNvSpPr txBox="1">
            <a:spLocks/>
          </p:cNvSpPr>
          <p:nvPr/>
        </p:nvSpPr>
        <p:spPr>
          <a:xfrm>
            <a:off x="1417285" y="2538629"/>
            <a:ext cx="17245286" cy="5853910"/>
          </a:xfrm>
          <a:prstGeom prst="rect">
            <a:avLst/>
          </a:prstGeom>
        </p:spPr>
        <p:txBody>
          <a:bodyPr vert="horz" wrap="square" lIns="0" tIns="0" rIns="0" bIns="0">
            <a:spAutoFit/>
          </a:bodyPr>
          <a:lstStyle>
            <a:lvl1pPr marL="0">
              <a:defRPr>
                <a:latin typeface="+mn-lt"/>
                <a:ea typeface="+mn-ea"/>
                <a:cs typeface="+mn-cs"/>
              </a:defRPr>
            </a:lvl1pPr>
            <a:lvl2pPr marL="453460">
              <a:defRPr>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marL="685513" indent="-685513" defTabSz="913694">
              <a:lnSpc>
                <a:spcPct val="90000"/>
              </a:lnSpc>
              <a:buFont typeface="Arial"/>
              <a:buChar char="•"/>
            </a:pPr>
            <a:r>
              <a:rPr lang="en-US" sz="4600" b="1" kern="0" dirty="0">
                <a:solidFill>
                  <a:sysClr val="window" lastClr="FFFFFF"/>
                </a:solidFill>
                <a:latin typeface="Calibri"/>
                <a:ea typeface="Tahoma" panose="020B0604030504040204" pitchFamily="34" charset="0"/>
                <a:cs typeface="Calibri"/>
              </a:rPr>
              <a:t>Express your feelings without judging or blaming. Use the “I” statements. </a:t>
            </a:r>
          </a:p>
          <a:p>
            <a:pPr marL="685513" indent="-685513" defTabSz="913694">
              <a:lnSpc>
                <a:spcPct val="90000"/>
              </a:lnSpc>
              <a:buFont typeface="Arial"/>
              <a:buChar char="•"/>
            </a:pPr>
            <a:endParaRPr lang="en-US" sz="4600" b="1" kern="0" dirty="0">
              <a:solidFill>
                <a:sysClr val="window" lastClr="FFFFFF"/>
              </a:solidFill>
              <a:latin typeface="Calibri"/>
              <a:ea typeface="Tahoma" panose="020B0604030504040204" pitchFamily="34" charset="0"/>
              <a:cs typeface="Calibri"/>
            </a:endParaRPr>
          </a:p>
          <a:p>
            <a:pPr marL="685513" indent="-685513" defTabSz="913694">
              <a:lnSpc>
                <a:spcPct val="90000"/>
              </a:lnSpc>
              <a:buFont typeface="Arial"/>
              <a:buChar char="•"/>
            </a:pPr>
            <a:r>
              <a:rPr lang="en-US" sz="4600" b="1" kern="0" dirty="0">
                <a:solidFill>
                  <a:sysClr val="window" lastClr="FFFFFF"/>
                </a:solidFill>
                <a:latin typeface="Calibri"/>
                <a:ea typeface="Tahoma" panose="020B0604030504040204" pitchFamily="34" charset="0"/>
                <a:cs typeface="Calibri"/>
              </a:rPr>
              <a:t>Then ask your counterpart to share theirs. If your counterpart struggles to express how they feel, gently </a:t>
            </a:r>
            <a:r>
              <a:rPr lang="en-US" sz="4600" b="1" kern="0" dirty="0">
                <a:solidFill>
                  <a:schemeClr val="tx1">
                    <a:lumMod val="75000"/>
                    <a:lumOff val="25000"/>
                  </a:schemeClr>
                </a:solidFill>
                <a:latin typeface="Calibri"/>
                <a:ea typeface="Tahoma" panose="020B0604030504040204" pitchFamily="34" charset="0"/>
                <a:cs typeface="Calibri"/>
              </a:rPr>
              <a:t>label</a:t>
            </a:r>
            <a:r>
              <a:rPr lang="en-US" sz="4600" b="1" kern="0" dirty="0">
                <a:solidFill>
                  <a:sysClr val="window" lastClr="FFFFFF"/>
                </a:solidFill>
                <a:latin typeface="Calibri"/>
                <a:ea typeface="Tahoma" panose="020B0604030504040204" pitchFamily="34" charset="0"/>
                <a:cs typeface="Calibri"/>
              </a:rPr>
              <a:t> their emotions:</a:t>
            </a:r>
            <a:br>
              <a:rPr lang="en-US" sz="4600" b="1" kern="0" dirty="0">
                <a:solidFill>
                  <a:sysClr val="window" lastClr="FFFFFF"/>
                </a:solidFill>
                <a:latin typeface="Calibri"/>
                <a:ea typeface="Tahoma" panose="020B0604030504040204" pitchFamily="34" charset="0"/>
                <a:cs typeface="Calibri"/>
              </a:rPr>
            </a:br>
            <a:endParaRPr lang="en-US" sz="4600" b="1" kern="0" dirty="0">
              <a:solidFill>
                <a:sysClr val="window" lastClr="FFFFFF"/>
              </a:solidFill>
              <a:latin typeface="Calibri"/>
              <a:ea typeface="Tahoma" panose="020B0604030504040204" pitchFamily="34" charset="0"/>
              <a:cs typeface="Calibri"/>
            </a:endParaRPr>
          </a:p>
          <a:p>
            <a:pPr marL="1592066" lvl="2" indent="-685513">
              <a:buFont typeface="Arial"/>
              <a:buChar char="•"/>
            </a:pPr>
            <a:r>
              <a:rPr lang="en-GB" sz="4000" i="1" dirty="0">
                <a:solidFill>
                  <a:srgbClr val="FFFFFF"/>
                </a:solidFill>
                <a:latin typeface="Calibri"/>
                <a:cs typeface="Calibri"/>
              </a:rPr>
              <a:t>It sounds like you were disappointed in what I did.</a:t>
            </a:r>
          </a:p>
          <a:p>
            <a:pPr marL="1592066" lvl="2" indent="-685513">
              <a:buFont typeface="Arial"/>
              <a:buChar char="•"/>
            </a:pPr>
            <a:r>
              <a:rPr lang="en-GB" sz="4000" i="1" dirty="0">
                <a:solidFill>
                  <a:srgbClr val="FFFFFF"/>
                </a:solidFill>
                <a:latin typeface="Calibri"/>
                <a:cs typeface="Calibri"/>
              </a:rPr>
              <a:t>It sounds like you were worried that we wouldn’t make the deadline.</a:t>
            </a:r>
          </a:p>
          <a:p>
            <a:pPr marL="1592066" lvl="2" indent="-685513">
              <a:buFont typeface="Arial"/>
              <a:buChar char="•"/>
            </a:pPr>
            <a:r>
              <a:rPr lang="en-GB" sz="4000" i="1" dirty="0">
                <a:solidFill>
                  <a:srgbClr val="FFFFFF"/>
                </a:solidFill>
                <a:latin typeface="Calibri"/>
                <a:cs typeface="Calibri"/>
              </a:rPr>
              <a:t>It seems like you were reluctant to discuss it in the room.</a:t>
            </a:r>
            <a:endParaRPr lang="en-GB" sz="4000" dirty="0">
              <a:solidFill>
                <a:srgbClr val="FFFFFF"/>
              </a:solidFill>
              <a:latin typeface="Calibri"/>
              <a:cs typeface="Calibri"/>
            </a:endParaRP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03493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dissolv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dissolv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ea typeface="Calibri"/>
              <a:cs typeface="Calibri"/>
              <a:sym typeface="Calibri"/>
            </a:endParaRPr>
          </a:p>
        </p:txBody>
      </p:sp>
      <p:sp>
        <p:nvSpPr>
          <p:cNvPr id="32" name="Straight Connector 14"/>
          <p:cNvSpPr/>
          <p:nvPr/>
        </p:nvSpPr>
        <p:spPr>
          <a:xfrm>
            <a:off x="7206865" y="6108309"/>
            <a:ext cx="1140133" cy="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47" name="Straight Connector 14"/>
          <p:cNvSpPr/>
          <p:nvPr/>
        </p:nvSpPr>
        <p:spPr>
          <a:xfrm>
            <a:off x="11147430" y="6173125"/>
            <a:ext cx="1140133" cy="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29" name="Straight Connector 18"/>
          <p:cNvSpPr/>
          <p:nvPr/>
        </p:nvSpPr>
        <p:spPr>
          <a:xfrm>
            <a:off x="3339489" y="4263861"/>
            <a:ext cx="939858" cy="946886"/>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Resolving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28</a:t>
            </a:fld>
            <a:endParaRPr lang="uk-UA">
              <a:latin typeface="Calibri"/>
              <a:ea typeface="Calibri"/>
              <a:cs typeface="Calibri"/>
            </a:endParaRPr>
          </a:p>
        </p:txBody>
      </p:sp>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17" name="Rectangle 16"/>
            <p:cNvSpPr/>
            <p:nvPr/>
          </p:nvSpPr>
          <p:spPr>
            <a:xfrm>
              <a:off x="1234423" y="6734381"/>
              <a:ext cx="4628600" cy="1601642"/>
            </a:xfrm>
            <a:prstGeom prst="rect">
              <a:avLst/>
            </a:prstGeom>
          </p:spPr>
          <p:txBody>
            <a:bodyPr wrap="square">
              <a:spAutoFit/>
            </a:bodyPr>
            <a:lstStyle/>
            <a:p>
              <a:pPr algn="ctr">
                <a:lnSpc>
                  <a:spcPct val="80000"/>
                </a:lnSpc>
              </a:pPr>
              <a:r>
                <a:rPr lang="en-GB" sz="2400" b="1" dirty="0">
                  <a:solidFill>
                    <a:srgbClr val="333E47"/>
                  </a:solidFill>
                </a:rPr>
                <a:t>Sort out facts and feelings </a:t>
              </a:r>
            </a:p>
            <a:p>
              <a:pPr algn="ctr">
                <a:lnSpc>
                  <a:spcPct val="80000"/>
                </a:lnSpc>
              </a:pPr>
              <a:endParaRPr lang="en-US" sz="2400" b="1" dirty="0">
                <a:solidFill>
                  <a:srgbClr val="19C3C0"/>
                </a:solidFill>
              </a:endParaRPr>
            </a:p>
          </p:txBody>
        </p:sp>
      </p:gr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grpSp>
        <p:nvGrpSpPr>
          <p:cNvPr id="37" name="Group 36"/>
          <p:cNvGrpSpPr/>
          <p:nvPr/>
        </p:nvGrpSpPr>
        <p:grpSpPr>
          <a:xfrm>
            <a:off x="3846162" y="4220826"/>
            <a:ext cx="3685496" cy="3682806"/>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9" name="Rectangle 38"/>
            <p:cNvSpPr/>
            <p:nvPr/>
          </p:nvSpPr>
          <p:spPr>
            <a:xfrm>
              <a:off x="1234423" y="7016856"/>
              <a:ext cx="4628600" cy="1124133"/>
            </a:xfrm>
            <a:prstGeom prst="rect">
              <a:avLst/>
            </a:prstGeom>
          </p:spPr>
          <p:txBody>
            <a:bodyPr wrap="square">
              <a:spAutoFit/>
            </a:bodyPr>
            <a:lstStyle/>
            <a:p>
              <a:pPr algn="ctr">
                <a:lnSpc>
                  <a:spcPct val="80000"/>
                </a:lnSpc>
              </a:pPr>
              <a:r>
                <a:rPr lang="en-GB" sz="2400" b="1">
                  <a:solidFill>
                    <a:srgbClr val="333E47"/>
                  </a:solidFill>
                </a:rPr>
                <a:t>Explore </a:t>
              </a:r>
            </a:p>
            <a:p>
              <a:pPr algn="ctr">
                <a:lnSpc>
                  <a:spcPct val="80000"/>
                </a:lnSpc>
              </a:pPr>
              <a:r>
                <a:rPr lang="en-GB" sz="2400" b="1">
                  <a:solidFill>
                    <a:srgbClr val="333E47"/>
                  </a:solidFill>
                </a:rPr>
                <a:t>both stories</a:t>
              </a:r>
              <a:endParaRPr lang="en-US" sz="2400" b="1">
                <a:solidFill>
                  <a:srgbClr val="19C3C0"/>
                </a:solidFill>
              </a:endParaRPr>
            </a:p>
          </p:txBody>
        </p:sp>
      </p:grpSp>
      <p:grpSp>
        <p:nvGrpSpPr>
          <p:cNvPr id="40" name="Group 39"/>
          <p:cNvGrpSpPr/>
          <p:nvPr/>
        </p:nvGrpSpPr>
        <p:grpSpPr>
          <a:xfrm>
            <a:off x="8005696" y="4198057"/>
            <a:ext cx="3685496" cy="3682806"/>
            <a:chOff x="616913" y="2997618"/>
            <a:chExt cx="5951858" cy="5951858"/>
          </a:xfrm>
        </p:grpSpPr>
        <p:sp>
          <p:nvSpPr>
            <p:cNvPr id="41" name="Oval 4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2" name="Rectangle 41"/>
            <p:cNvSpPr/>
            <p:nvPr/>
          </p:nvSpPr>
          <p:spPr>
            <a:xfrm>
              <a:off x="1340508" y="7052860"/>
              <a:ext cx="4628600" cy="1124133"/>
            </a:xfrm>
            <a:prstGeom prst="rect">
              <a:avLst/>
            </a:prstGeom>
          </p:spPr>
          <p:txBody>
            <a:bodyPr wrap="square">
              <a:spAutoFit/>
            </a:bodyPr>
            <a:lstStyle/>
            <a:p>
              <a:pPr algn="ctr">
                <a:lnSpc>
                  <a:spcPct val="80000"/>
                </a:lnSpc>
              </a:pPr>
              <a:r>
                <a:rPr lang="en-GB" sz="2400" b="1">
                  <a:solidFill>
                    <a:srgbClr val="333E47"/>
                  </a:solidFill>
                </a:rPr>
                <a:t>Acknowledge each other’s feelings</a:t>
              </a:r>
              <a:endParaRPr lang="en-US" sz="2400" b="1">
                <a:solidFill>
                  <a:srgbClr val="19C3C0"/>
                </a:solidFill>
              </a:endParaRPr>
            </a:p>
          </p:txBody>
        </p:sp>
      </p:grpSp>
      <p:grpSp>
        <p:nvGrpSpPr>
          <p:cNvPr id="43" name="Group 42"/>
          <p:cNvGrpSpPr/>
          <p:nvPr/>
        </p:nvGrpSpPr>
        <p:grpSpPr>
          <a:xfrm>
            <a:off x="12187128" y="4219080"/>
            <a:ext cx="3685496" cy="3682806"/>
            <a:chOff x="616913" y="2997618"/>
            <a:chExt cx="5951858" cy="5951858"/>
          </a:xfrm>
        </p:grpSpPr>
        <p:sp>
          <p:nvSpPr>
            <p:cNvPr id="44" name="Oval 43"/>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5" name="Rectangle 44"/>
            <p:cNvSpPr/>
            <p:nvPr/>
          </p:nvSpPr>
          <p:spPr>
            <a:xfrm>
              <a:off x="1375872" y="6982085"/>
              <a:ext cx="4628600" cy="1124133"/>
            </a:xfrm>
            <a:prstGeom prst="rect">
              <a:avLst/>
            </a:prstGeom>
          </p:spPr>
          <p:txBody>
            <a:bodyPr wrap="square">
              <a:spAutoFit/>
            </a:bodyPr>
            <a:lstStyle/>
            <a:p>
              <a:pPr algn="ctr">
                <a:lnSpc>
                  <a:spcPct val="80000"/>
                </a:lnSpc>
              </a:pPr>
              <a:r>
                <a:rPr lang="en-GB" sz="2400" b="1">
                  <a:solidFill>
                    <a:srgbClr val="333E47"/>
                  </a:solidFill>
                </a:rPr>
                <a:t>Reframe, reframe, reframe</a:t>
              </a:r>
              <a:endParaRPr lang="en-US" sz="2400" b="1">
                <a:solidFill>
                  <a:srgbClr val="19C3C0"/>
                </a:solidFill>
              </a:endParaRPr>
            </a:p>
          </p:txBody>
        </p:sp>
      </p:grpSp>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pic>
        <p:nvPicPr>
          <p:cNvPr id="10" name="Picture 9" descr="iStock-52653432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151" y="4520224"/>
            <a:ext cx="2119613" cy="2070510"/>
          </a:xfrm>
          <a:prstGeom prst="rect">
            <a:avLst/>
          </a:prstGeom>
        </p:spPr>
      </p:pic>
      <p:pic>
        <p:nvPicPr>
          <p:cNvPr id="21" name="Picture 20" descr="iStock-623290798.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49856" y="5298862"/>
            <a:ext cx="3386170" cy="1113547"/>
          </a:xfrm>
          <a:prstGeom prst="rect">
            <a:avLst/>
          </a:prstGeom>
        </p:spPr>
      </p:pic>
      <p:pic>
        <p:nvPicPr>
          <p:cNvPr id="27" name="Picture 26" descr="iStock-527655861.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4380" y="5254137"/>
            <a:ext cx="2792116" cy="1274501"/>
          </a:xfrm>
          <a:prstGeom prst="rect">
            <a:avLst/>
          </a:prstGeom>
        </p:spPr>
      </p:pic>
    </p:spTree>
    <p:extLst>
      <p:ext uri="{BB962C8B-B14F-4D97-AF65-F5344CB8AC3E}">
        <p14:creationId xmlns:p14="http://schemas.microsoft.com/office/powerpoint/2010/main" val="968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4" name="Text Placeholder 3"/>
          <p:cNvSpPr txBox="1">
            <a:spLocks/>
          </p:cNvSpPr>
          <p:nvPr/>
        </p:nvSpPr>
        <p:spPr>
          <a:xfrm>
            <a:off x="1265963" y="789299"/>
            <a:ext cx="16017183" cy="76132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dirty="0">
                <a:solidFill>
                  <a:srgbClr val="263039"/>
                </a:solidFill>
                <a:latin typeface="Calibri"/>
                <a:ea typeface="Calibri"/>
                <a:cs typeface="Calibri"/>
              </a:rPr>
              <a:t>Reframe, reframe, reframe</a:t>
            </a:r>
          </a:p>
        </p:txBody>
      </p:sp>
      <p:pic>
        <p:nvPicPr>
          <p:cNvPr id="5"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sp>
        <p:nvSpPr>
          <p:cNvPr id="8" name="Rectangle 7"/>
          <p:cNvSpPr/>
          <p:nvPr/>
        </p:nvSpPr>
        <p:spPr>
          <a:xfrm>
            <a:off x="1179391" y="4044770"/>
            <a:ext cx="16749022" cy="4262669"/>
          </a:xfrm>
          <a:prstGeom prst="rect">
            <a:avLst/>
          </a:prstGeom>
        </p:spPr>
        <p:txBody>
          <a:bodyPr wrap="square" lIns="91397" tIns="45702" rIns="91397" bIns="45702">
            <a:spAutoFit/>
          </a:bodyPr>
          <a:lstStyle/>
          <a:p>
            <a:pPr algn="ctr" defTabSz="913694">
              <a:lnSpc>
                <a:spcPct val="90000"/>
              </a:lnSpc>
            </a:pPr>
            <a:r>
              <a:rPr lang="en-US" sz="6000" b="1" kern="0" dirty="0">
                <a:solidFill>
                  <a:sysClr val="window" lastClr="FFFFFF"/>
                </a:solidFill>
                <a:latin typeface="Calibri"/>
                <a:ea typeface="Tahoma" panose="020B0604030504040204" pitchFamily="34" charset="0"/>
                <a:cs typeface="Calibri"/>
              </a:rPr>
              <a:t>Reframing is a technique you can use if the other person becomes combative. </a:t>
            </a:r>
            <a:br>
              <a:rPr lang="en-US" sz="6000" b="1" kern="0" dirty="0">
                <a:solidFill>
                  <a:sysClr val="window" lastClr="FFFFFF"/>
                </a:solidFill>
                <a:latin typeface="Calibri"/>
                <a:ea typeface="Tahoma" panose="020B0604030504040204" pitchFamily="34" charset="0"/>
                <a:cs typeface="Calibri"/>
              </a:rPr>
            </a:br>
            <a:r>
              <a:rPr lang="en-US" sz="6000" b="1" kern="0" dirty="0">
                <a:solidFill>
                  <a:sysClr val="window" lastClr="FFFFFF"/>
                </a:solidFill>
                <a:latin typeface="Calibri"/>
                <a:ea typeface="Tahoma" panose="020B0604030504040204" pitchFamily="34" charset="0"/>
                <a:cs typeface="Calibri"/>
              </a:rPr>
              <a:t>Take the essence of what they are saying and  </a:t>
            </a:r>
            <a:r>
              <a:rPr lang="en-US" sz="6000" b="1" kern="0" dirty="0">
                <a:solidFill>
                  <a:schemeClr val="bg2">
                    <a:lumMod val="75000"/>
                  </a:schemeClr>
                </a:solidFill>
                <a:latin typeface="Calibri"/>
                <a:ea typeface="Tahoma" panose="020B0604030504040204" pitchFamily="34" charset="0"/>
                <a:cs typeface="Calibri"/>
              </a:rPr>
              <a:t>translate it into concepts that are more helpful</a:t>
            </a:r>
            <a:r>
              <a:rPr lang="en-US" sz="6000" b="1" kern="0" dirty="0">
                <a:solidFill>
                  <a:sysClr val="window" lastClr="FFFFFF"/>
                </a:solidFill>
                <a:latin typeface="Calibri"/>
                <a:ea typeface="Tahoma" panose="020B0604030504040204" pitchFamily="34" charset="0"/>
                <a:cs typeface="Calibri"/>
              </a:rPr>
              <a:t>.</a:t>
            </a:r>
          </a:p>
          <a:p>
            <a:pPr algn="ctr" defTabSz="913694">
              <a:lnSpc>
                <a:spcPct val="90000"/>
              </a:lnSpc>
            </a:pPr>
            <a:endParaRPr lang="en-US" sz="6000" b="1" kern="0" dirty="0">
              <a:solidFill>
                <a:sysClr val="window" lastClr="FFFFFF"/>
              </a:solidFill>
              <a:latin typeface="Calibri"/>
              <a:ea typeface="Tahoma" panose="020B0604030504040204" pitchFamily="34" charset="0"/>
              <a:cs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88453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3</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42442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96B807-D475-4B33-AAD0-7BB9A37CDAD7}"/>
              </a:ext>
            </a:extLst>
          </p:cNvPr>
          <p:cNvSpPr/>
          <p:nvPr/>
        </p:nvSpPr>
        <p:spPr>
          <a:xfrm>
            <a:off x="708" y="0"/>
            <a:ext cx="20102688" cy="11309350"/>
          </a:xfrm>
          <a:prstGeom prst="rect">
            <a:avLst/>
          </a:prstGeom>
          <a:solidFill>
            <a:srgbClr val="19C3C1"/>
          </a:solidFill>
          <a:ln>
            <a:noFill/>
          </a:ln>
          <a:effectLst/>
        </p:spPr>
        <p:style>
          <a:lnRef idx="1">
            <a:schemeClr val="accent1"/>
          </a:lnRef>
          <a:fillRef idx="3">
            <a:schemeClr val="accent1"/>
          </a:fillRef>
          <a:effectRef idx="2">
            <a:schemeClr val="accent1"/>
          </a:effectRef>
          <a:fontRef idx="minor">
            <a:schemeClr val="lt1"/>
          </a:fontRef>
        </p:style>
        <p:txBody>
          <a:bodyPr lIns="90664" tIns="45350" rIns="90664" bIns="45350" rtlCol="0" anchor="ctr"/>
          <a:lstStyle/>
          <a:p>
            <a:pPr algn="ctr" defTabSz="906947"/>
            <a:endParaRPr lang="en-US">
              <a:solidFill>
                <a:srgbClr val="FFFFFF"/>
              </a:solidFill>
              <a:latin typeface="Calibri"/>
              <a:ea typeface="Helvetica Light"/>
              <a:cs typeface="Helvetica Light"/>
              <a:sym typeface="Helvetica Light"/>
            </a:endParaRPr>
          </a:p>
        </p:txBody>
      </p:sp>
      <p:sp>
        <p:nvSpPr>
          <p:cNvPr id="19" name="Shape 1036">
            <a:extLst>
              <a:ext uri="{FF2B5EF4-FFF2-40B4-BE49-F238E27FC236}">
                <a16:creationId xmlns:a16="http://schemas.microsoft.com/office/drawing/2014/main" id="{166AC3F3-1BA3-4D1C-AF51-209D22512F36}"/>
              </a:ext>
            </a:extLst>
          </p:cNvPr>
          <p:cNvSpPr/>
          <p:nvPr/>
        </p:nvSpPr>
        <p:spPr>
          <a:xfrm>
            <a:off x="0" y="5"/>
            <a:ext cx="10052050" cy="11315704"/>
          </a:xfrm>
          <a:prstGeom prst="rect">
            <a:avLst/>
          </a:prstGeom>
          <a:solidFill>
            <a:schemeClr val="tx1"/>
          </a:solidFill>
          <a:ln w="12700">
            <a:miter lim="400000"/>
          </a:ln>
        </p:spPr>
        <p:txBody>
          <a:bodyPr lIns="45299" tIns="45303" rIns="45299" bIns="45303" anchor="ctr"/>
          <a:lstStyle/>
          <a:p>
            <a:pPr algn="ctr">
              <a:defRPr>
                <a:solidFill>
                  <a:srgbClr val="FFFFFF"/>
                </a:solidFill>
              </a:defRPr>
            </a:pPr>
            <a:endParaRPr>
              <a:solidFill>
                <a:srgbClr val="FFFFFF"/>
              </a:solidFill>
              <a:latin typeface="Calibri"/>
              <a:ea typeface="Calibri"/>
              <a:cs typeface="Calibri"/>
            </a:endParaRPr>
          </a:p>
        </p:txBody>
      </p:sp>
      <p:sp>
        <p:nvSpPr>
          <p:cNvPr id="2" name="Slide Number Placeholder 1"/>
          <p:cNvSpPr>
            <a:spLocks noGrp="1"/>
          </p:cNvSpPr>
          <p:nvPr>
            <p:ph type="sldNum" sz="quarter" idx="4294967295"/>
          </p:nvPr>
        </p:nvSpPr>
        <p:spPr>
          <a:xfrm>
            <a:off x="18763466" y="755440"/>
            <a:ext cx="341229" cy="388538"/>
          </a:xfrm>
          <a:prstGeom prst="rect">
            <a:avLst/>
          </a:prstGeom>
        </p:spPr>
        <p:txBody>
          <a:bodyPr/>
          <a:lstStyle/>
          <a:p>
            <a:fld id="{686E1E1B-19E4-42B6-A82F-1E1724700BDD}" type="slidenum">
              <a:rPr lang="en-GB" smtClean="0">
                <a:latin typeface="Calibri"/>
                <a:ea typeface="Calibri"/>
                <a:cs typeface="Calibri"/>
              </a:rPr>
              <a:pPr/>
              <a:t>30</a:t>
            </a:fld>
            <a:endParaRPr lang="en-GB">
              <a:latin typeface="Calibri"/>
              <a:ea typeface="Calibri"/>
              <a:cs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2974219592"/>
              </p:ext>
            </p:extLst>
          </p:nvPr>
        </p:nvGraphicFramePr>
        <p:xfrm>
          <a:off x="958910" y="418606"/>
          <a:ext cx="18183524" cy="9944929"/>
        </p:xfrm>
        <a:graphic>
          <a:graphicData uri="http://schemas.openxmlformats.org/drawingml/2006/table">
            <a:tbl>
              <a:tblPr firstRow="1" bandRow="1"/>
              <a:tblGrid>
                <a:gridCol w="9091762">
                  <a:extLst>
                    <a:ext uri="{9D8B030D-6E8A-4147-A177-3AD203B41FA5}">
                      <a16:colId xmlns:a16="http://schemas.microsoft.com/office/drawing/2014/main" val="20000"/>
                    </a:ext>
                  </a:extLst>
                </a:gridCol>
                <a:gridCol w="9091762">
                  <a:extLst>
                    <a:ext uri="{9D8B030D-6E8A-4147-A177-3AD203B41FA5}">
                      <a16:colId xmlns:a16="http://schemas.microsoft.com/office/drawing/2014/main" val="20001"/>
                    </a:ext>
                  </a:extLst>
                </a:gridCol>
              </a:tblGrid>
              <a:tr h="911635">
                <a:tc>
                  <a:txBody>
                    <a:bodyPr/>
                    <a:lstStyle>
                      <a:lvl1pPr marL="0" marR="0" indent="0"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9pPr>
                    </a:lstStyle>
                    <a:p>
                      <a:pPr algn="ctr"/>
                      <a:r>
                        <a:rPr lang="en-US" sz="3600" b="1">
                          <a:solidFill>
                            <a:srgbClr val="FFFFFF"/>
                          </a:solidFill>
                          <a:latin typeface="Calibri"/>
                          <a:cs typeface="Calibri"/>
                        </a:rPr>
                        <a:t>They…</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marR="0" indent="0"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1" i="0" u="none" strike="noStrike" cap="none" spc="0" baseline="0">
                          <a:ln>
                            <a:noFill/>
                          </a:ln>
                          <a:solidFill>
                            <a:schemeClr val="lt1"/>
                          </a:solidFill>
                          <a:uFillTx/>
                          <a:latin typeface="Helvetica Light"/>
                          <a:ea typeface="Helvetica Light"/>
                          <a:cs typeface="Helvetica Light"/>
                          <a:sym typeface="Calibri"/>
                        </a:defRPr>
                      </a:lvl9pPr>
                    </a:lstStyle>
                    <a:p>
                      <a:pPr algn="ctr"/>
                      <a:r>
                        <a:rPr lang="en-US" sz="3200" b="1" dirty="0">
                          <a:solidFill>
                            <a:srgbClr val="FFFFFF"/>
                          </a:solidFill>
                          <a:latin typeface="Calibri"/>
                          <a:cs typeface="Calibri"/>
                        </a:rPr>
                        <a:t>You reframe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6C1BE"/>
                    </a:solidFill>
                  </a:tcPr>
                </a:tc>
                <a:extLst>
                  <a:ext uri="{0D108BD9-81ED-4DB2-BD59-A6C34878D82A}">
                    <a16:rowId xmlns:a16="http://schemas.microsoft.com/office/drawing/2014/main" val="10000"/>
                  </a:ext>
                </a:extLst>
              </a:tr>
              <a:tr h="1954048">
                <a:tc>
                  <a:txBody>
                    <a:bodyPr/>
                    <a:lstStyle/>
                    <a:p>
                      <a:pPr algn="l"/>
                      <a:r>
                        <a:rPr lang="en-US" sz="3200" b="1" dirty="0">
                          <a:solidFill>
                            <a:schemeClr val="tx1"/>
                          </a:solidFill>
                          <a:latin typeface="Calibri"/>
                          <a:cs typeface="Calibri"/>
                        </a:rPr>
                        <a:t>Scream</a:t>
                      </a:r>
                      <a:r>
                        <a:rPr lang="en-US" sz="3200" b="1" baseline="0" dirty="0">
                          <a:solidFill>
                            <a:schemeClr val="tx1"/>
                          </a:solidFill>
                          <a:latin typeface="Calibri"/>
                          <a:cs typeface="Calibri"/>
                        </a:rPr>
                        <a:t> at you.</a:t>
                      </a:r>
                      <a:endParaRPr lang="en-US" sz="3200" b="1" dirty="0">
                        <a:solidFill>
                          <a:schemeClr val="tx1"/>
                        </a:solidFill>
                        <a:latin typeface="Calibri"/>
                        <a:cs typeface="Calibri"/>
                      </a:endParaRP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780299" rtl="0" eaLnBrk="1" fontAlgn="auto" latinLnBrk="0" hangingPunct="1">
                        <a:lnSpc>
                          <a:spcPct val="100000"/>
                        </a:lnSpc>
                        <a:spcBef>
                          <a:spcPts val="0"/>
                        </a:spcBef>
                        <a:spcAft>
                          <a:spcPts val="0"/>
                        </a:spcAft>
                        <a:buClrTx/>
                        <a:buSzTx/>
                        <a:buFontTx/>
                        <a:buNone/>
                        <a:tabLst/>
                        <a:defRPr/>
                      </a:pPr>
                      <a:r>
                        <a:rPr lang="en-US" sz="3200" b="1" i="0" dirty="0">
                          <a:solidFill>
                            <a:schemeClr val="tx1"/>
                          </a:solidFill>
                          <a:latin typeface="Calibri"/>
                          <a:cs typeface="Calibri"/>
                        </a:rPr>
                        <a:t> “You can yell at me and I can yell back at you but this isn’t going to solve our problem. Let’s try to see how we might fix this.”</a:t>
                      </a:r>
                      <a:br>
                        <a:rPr lang="en-US" sz="3200" b="1" i="0" dirty="0">
                          <a:solidFill>
                            <a:schemeClr val="tx1"/>
                          </a:solidFill>
                          <a:latin typeface="Calibri"/>
                          <a:cs typeface="Calibri"/>
                        </a:rPr>
                      </a:br>
                      <a:endParaRPr lang="en-US" sz="3200" b="1" i="0" dirty="0">
                        <a:solidFill>
                          <a:schemeClr val="tx1"/>
                        </a:solidFill>
                        <a:latin typeface="Calibri"/>
                        <a:cs typeface="Calibri"/>
                      </a:endParaRPr>
                    </a:p>
                  </a:txBody>
                  <a:tcP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330378">
                <a:tc>
                  <a:txBody>
                    <a:bodyPr/>
                    <a:lstStyle>
                      <a:lvl1pPr marL="0" marR="0" indent="0"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9pPr>
                    </a:lstStyle>
                    <a:p>
                      <a:pPr algn="l"/>
                      <a:r>
                        <a:rPr lang="en-US" sz="3200" b="1" dirty="0">
                          <a:latin typeface="Calibri"/>
                          <a:cs typeface="Calibri"/>
                        </a:rPr>
                        <a:t>Say: “I’m absolutely</a:t>
                      </a:r>
                      <a:r>
                        <a:rPr lang="en-US" sz="3200" b="1" baseline="0" dirty="0">
                          <a:latin typeface="Calibri"/>
                          <a:cs typeface="Calibri"/>
                        </a:rPr>
                        <a:t> right, and there are no two ways about it.”</a:t>
                      </a:r>
                      <a:endParaRPr lang="en-US" sz="3200" b="1" dirty="0">
                        <a:latin typeface="Calibri"/>
                        <a:cs typeface="Calibri"/>
                      </a:endParaRPr>
                    </a:p>
                  </a:txBody>
                  <a:tcP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1pPr>
                      <a:lvl2pPr marL="0" marR="0" indent="453141"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2pPr>
                      <a:lvl3pPr marL="0" marR="0" indent="906305"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3pPr>
                      <a:lvl4pPr marL="0" marR="0" indent="135944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4pPr>
                      <a:lvl5pPr marL="0" marR="0" indent="1812587"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5pPr>
                      <a:lvl6pPr marL="0" marR="0" indent="2265753"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6pPr>
                      <a:lvl7pPr marL="0" marR="0" indent="2718868"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7pPr>
                      <a:lvl8pPr marL="0" marR="0" indent="3172039"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8pPr>
                      <a:lvl9pPr marL="0" marR="0" indent="3625174" algn="r" defTabSz="780437" rtl="0" latinLnBrk="0">
                        <a:lnSpc>
                          <a:spcPct val="100000"/>
                        </a:lnSpc>
                        <a:spcBef>
                          <a:spcPts val="0"/>
                        </a:spcBef>
                        <a:spcAft>
                          <a:spcPts val="0"/>
                        </a:spcAft>
                        <a:buClrTx/>
                        <a:buSzTx/>
                        <a:buFontTx/>
                        <a:buNone/>
                        <a:tabLst/>
                        <a:defRPr sz="2200" b="0" i="0" u="none" strike="noStrike" cap="none" spc="0" baseline="0">
                          <a:ln>
                            <a:noFill/>
                          </a:ln>
                          <a:solidFill>
                            <a:schemeClr val="dk1"/>
                          </a:solidFill>
                          <a:uFillTx/>
                          <a:latin typeface="Helvetica Light"/>
                          <a:ea typeface="Helvetica Light"/>
                          <a:cs typeface="Helvetica Light"/>
                          <a:sym typeface="Calibri"/>
                        </a:defRPr>
                      </a:lvl9pPr>
                    </a:lstStyle>
                    <a:p>
                      <a:pPr algn="l"/>
                      <a:r>
                        <a:rPr lang="en-US" sz="3200" b="1" dirty="0">
                          <a:latin typeface="Calibri"/>
                          <a:cs typeface="Calibri"/>
                        </a:rPr>
                        <a:t>“I want to make sure I understand your perspective. You obviously</a:t>
                      </a:r>
                      <a:r>
                        <a:rPr lang="en-US" sz="3200" b="1" baseline="0" dirty="0">
                          <a:latin typeface="Calibri"/>
                          <a:cs typeface="Calibri"/>
                        </a:rPr>
                        <a:t> feel very strongly about it. I’d also like to share my perspective on the situation.</a:t>
                      </a:r>
                      <a:r>
                        <a:rPr lang="en-US" sz="3200" b="1" dirty="0">
                          <a:latin typeface="Calibri"/>
                          <a:cs typeface="Calibri"/>
                        </a:rPr>
                        <a:t>”</a:t>
                      </a:r>
                    </a:p>
                  </a:txBody>
                  <a:tcP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330378">
                <a:tc>
                  <a:txBody>
                    <a:bodyPr/>
                    <a:lstStyle/>
                    <a:p>
                      <a:pPr algn="l"/>
                      <a:r>
                        <a:rPr lang="en-US" sz="3200" b="1">
                          <a:latin typeface="Calibri"/>
                          <a:cs typeface="Calibri"/>
                        </a:rPr>
                        <a:t>Say: “You hurt me on purpose!”</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780437" rtl="0" eaLnBrk="1" fontAlgn="auto" latinLnBrk="0" hangingPunct="1">
                        <a:lnSpc>
                          <a:spcPct val="100000"/>
                        </a:lnSpc>
                        <a:spcBef>
                          <a:spcPts val="0"/>
                        </a:spcBef>
                        <a:spcAft>
                          <a:spcPts val="0"/>
                        </a:spcAft>
                        <a:buClrTx/>
                        <a:buSzTx/>
                        <a:buFontTx/>
                        <a:buNone/>
                        <a:tabLst/>
                        <a:defRPr/>
                      </a:pPr>
                      <a:r>
                        <a:rPr lang="en-US" sz="3200" b="1">
                          <a:latin typeface="Calibri"/>
                          <a:cs typeface="Calibri"/>
                        </a:rPr>
                        <a:t>“I</a:t>
                      </a:r>
                      <a:r>
                        <a:rPr lang="en-US" sz="3200" b="1" baseline="0">
                          <a:latin typeface="Calibri"/>
                          <a:cs typeface="Calibri"/>
                        </a:rPr>
                        <a:t> can see that you are feeling really angry about what I did, which is upsetting to me. It wasn’t my intention. Can you say more about how you feel?”</a:t>
                      </a:r>
                      <a:endParaRPr lang="en-US" sz="3200" b="1">
                        <a:latin typeface="Calibri"/>
                        <a:cs typeface="Calibri"/>
                      </a:endParaRPr>
                    </a:p>
                    <a:p>
                      <a:pPr algn="l"/>
                      <a:endParaRPr lang="en-US" sz="3200" b="1">
                        <a:latin typeface="Calibri"/>
                        <a:cs typeface="Calibri"/>
                      </a:endParaRPr>
                    </a:p>
                  </a:txBody>
                  <a:tcP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330378">
                <a:tc>
                  <a:txBody>
                    <a:bodyPr/>
                    <a:lstStyle/>
                    <a:p>
                      <a:pPr algn="l"/>
                      <a:r>
                        <a:rPr lang="en-US" sz="3200" b="1" dirty="0">
                          <a:latin typeface="Calibri"/>
                          <a:cs typeface="Calibri"/>
                        </a:rPr>
                        <a:t>Say: “This is all your fault!”</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3200" b="1" dirty="0">
                          <a:latin typeface="Calibri"/>
                          <a:cs typeface="Calibri"/>
                        </a:rPr>
                        <a:t>“I’m sure I’ve contributed to the problem; I think we both have. Rather than focus on whose fault it is, I’d just like to discuss </a:t>
                      </a:r>
                      <a:r>
                        <a:rPr lang="en-US" sz="3200" b="1" baseline="0" dirty="0">
                          <a:latin typeface="Calibri"/>
                          <a:cs typeface="Calibri"/>
                        </a:rPr>
                        <a:t>what we each contributed to the situation.”</a:t>
                      </a:r>
                      <a:endParaRPr lang="en-US" sz="3200" b="1" dirty="0">
                        <a:latin typeface="Calibri"/>
                        <a:cs typeface="Calibri"/>
                      </a:endParaRPr>
                    </a:p>
                  </a:txBody>
                  <a:tcP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pic>
        <p:nvPicPr>
          <p:cNvPr id="15" name="Picture 1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 y="10277089"/>
            <a:ext cx="785563" cy="764667"/>
          </a:xfrm>
          <a:prstGeom prst="rect">
            <a:avLst/>
          </a:prstGeom>
        </p:spPr>
      </p:pic>
      <p:pic>
        <p:nvPicPr>
          <p:cNvPr id="16" name="image23.png" descr="image001 copy.png"/>
          <p:cNvPicPr>
            <a:picLocks noChangeAspect="1"/>
          </p:cNvPicPr>
          <p:nvPr/>
        </p:nvPicPr>
        <p:blipFill>
          <a:blip r:embed="rId4"/>
          <a:stretch>
            <a:fillRect/>
          </a:stretch>
        </p:blipFill>
        <p:spPr>
          <a:xfrm>
            <a:off x="18948413" y="10253213"/>
            <a:ext cx="815975" cy="711464"/>
          </a:xfrm>
          <a:prstGeom prst="rect">
            <a:avLst/>
          </a:prstGeom>
          <a:ln w="12700">
            <a:miter lim="400000"/>
          </a:ln>
        </p:spPr>
      </p:pic>
      <p:sp>
        <p:nvSpPr>
          <p:cNvPr id="7" name="Rectangle 6"/>
          <p:cNvSpPr/>
          <p:nvPr/>
        </p:nvSpPr>
        <p:spPr>
          <a:xfrm>
            <a:off x="908450" y="1313589"/>
            <a:ext cx="9131373" cy="186599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9" name="Rectangle 8"/>
          <p:cNvSpPr/>
          <p:nvPr/>
        </p:nvSpPr>
        <p:spPr>
          <a:xfrm>
            <a:off x="10058164" y="1293461"/>
            <a:ext cx="9149714" cy="1865992"/>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0" name="Rectangle 9"/>
          <p:cNvSpPr/>
          <p:nvPr/>
        </p:nvSpPr>
        <p:spPr>
          <a:xfrm>
            <a:off x="955917" y="3132807"/>
            <a:ext cx="9149714" cy="186599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1" name="Rectangle 10"/>
          <p:cNvSpPr/>
          <p:nvPr/>
        </p:nvSpPr>
        <p:spPr>
          <a:xfrm>
            <a:off x="10045937" y="3094333"/>
            <a:ext cx="9149714" cy="1865992"/>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2" name="Rectangle 11"/>
          <p:cNvSpPr/>
          <p:nvPr/>
        </p:nvSpPr>
        <p:spPr>
          <a:xfrm>
            <a:off x="952796" y="4969784"/>
            <a:ext cx="9181873" cy="272744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3" name="Rectangle 12"/>
          <p:cNvSpPr/>
          <p:nvPr/>
        </p:nvSpPr>
        <p:spPr>
          <a:xfrm>
            <a:off x="10045937" y="4944268"/>
            <a:ext cx="9133152" cy="2730542"/>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4" name="Rectangle 13"/>
          <p:cNvSpPr/>
          <p:nvPr/>
        </p:nvSpPr>
        <p:spPr>
          <a:xfrm>
            <a:off x="895250" y="7674379"/>
            <a:ext cx="9181873" cy="272744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p:cNvSpPr/>
          <p:nvPr/>
        </p:nvSpPr>
        <p:spPr>
          <a:xfrm>
            <a:off x="10045937" y="7632993"/>
            <a:ext cx="9229782" cy="2730542"/>
          </a:xfrm>
          <a:prstGeom prst="rect">
            <a:avLst/>
          </a:prstGeom>
          <a:solidFill>
            <a:srgbClr val="16C1B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2964"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443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ea typeface="Calibri"/>
              <a:cs typeface="Calibri"/>
              <a:sym typeface="Calibri"/>
            </a:endParaRPr>
          </a:p>
        </p:txBody>
      </p:sp>
      <p:sp>
        <p:nvSpPr>
          <p:cNvPr id="32" name="Straight Connector 14"/>
          <p:cNvSpPr/>
          <p:nvPr/>
        </p:nvSpPr>
        <p:spPr>
          <a:xfrm>
            <a:off x="7206865" y="6108309"/>
            <a:ext cx="1140133" cy="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47" name="Straight Connector 14"/>
          <p:cNvSpPr/>
          <p:nvPr/>
        </p:nvSpPr>
        <p:spPr>
          <a:xfrm>
            <a:off x="11147430" y="6173125"/>
            <a:ext cx="1140133" cy="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31" name="Straight Connector 18"/>
          <p:cNvSpPr/>
          <p:nvPr/>
        </p:nvSpPr>
        <p:spPr>
          <a:xfrm>
            <a:off x="15207613" y="6453474"/>
            <a:ext cx="939858" cy="946886"/>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29" name="Straight Connector 18"/>
          <p:cNvSpPr/>
          <p:nvPr/>
        </p:nvSpPr>
        <p:spPr>
          <a:xfrm>
            <a:off x="3339489" y="4263861"/>
            <a:ext cx="939858" cy="946886"/>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Resolving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31</a:t>
            </a:fld>
            <a:endParaRPr lang="uk-UA">
              <a:latin typeface="Calibri"/>
              <a:ea typeface="Calibri"/>
              <a:cs typeface="Calibri"/>
            </a:endParaRPr>
          </a:p>
        </p:txBody>
      </p:sp>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17" name="Rectangle 16"/>
            <p:cNvSpPr/>
            <p:nvPr/>
          </p:nvSpPr>
          <p:spPr>
            <a:xfrm>
              <a:off x="1234423" y="6734381"/>
              <a:ext cx="4628600" cy="1124133"/>
            </a:xfrm>
            <a:prstGeom prst="rect">
              <a:avLst/>
            </a:prstGeom>
          </p:spPr>
          <p:txBody>
            <a:bodyPr wrap="square">
              <a:spAutoFit/>
            </a:bodyPr>
            <a:lstStyle/>
            <a:p>
              <a:pPr algn="ctr">
                <a:lnSpc>
                  <a:spcPct val="80000"/>
                </a:lnSpc>
              </a:pPr>
              <a:r>
                <a:rPr lang="en-GB" sz="2400" b="1" dirty="0">
                  <a:solidFill>
                    <a:srgbClr val="333E47"/>
                  </a:solidFill>
                </a:rPr>
                <a:t>Sort out facts and feelings </a:t>
              </a:r>
            </a:p>
          </p:txBody>
        </p:sp>
      </p:gr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grpSp>
        <p:nvGrpSpPr>
          <p:cNvPr id="34" name="Group 33"/>
          <p:cNvGrpSpPr/>
          <p:nvPr/>
        </p:nvGrpSpPr>
        <p:grpSpPr>
          <a:xfrm>
            <a:off x="15758080" y="6344750"/>
            <a:ext cx="3685496" cy="3682806"/>
            <a:chOff x="616913" y="2997618"/>
            <a:chExt cx="5951858" cy="5951858"/>
          </a:xfrm>
        </p:grpSpPr>
        <p:sp>
          <p:nvSpPr>
            <p:cNvPr id="35" name="Oval 34"/>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6" name="Rectangle 35"/>
            <p:cNvSpPr/>
            <p:nvPr/>
          </p:nvSpPr>
          <p:spPr>
            <a:xfrm>
              <a:off x="1269785" y="7194408"/>
              <a:ext cx="4628600" cy="1124133"/>
            </a:xfrm>
            <a:prstGeom prst="rect">
              <a:avLst/>
            </a:prstGeom>
          </p:spPr>
          <p:txBody>
            <a:bodyPr wrap="square">
              <a:spAutoFit/>
            </a:bodyPr>
            <a:lstStyle/>
            <a:p>
              <a:pPr algn="ctr">
                <a:lnSpc>
                  <a:spcPct val="80000"/>
                </a:lnSpc>
              </a:pPr>
              <a:r>
                <a:rPr lang="en-GB" sz="2400" b="1">
                  <a:solidFill>
                    <a:srgbClr val="333E47"/>
                  </a:solidFill>
                </a:rPr>
                <a:t>Find a way </a:t>
              </a:r>
            </a:p>
            <a:p>
              <a:pPr algn="ctr">
                <a:lnSpc>
                  <a:spcPct val="80000"/>
                </a:lnSpc>
              </a:pPr>
              <a:r>
                <a:rPr lang="en-GB" sz="2400" b="1">
                  <a:solidFill>
                    <a:srgbClr val="333E47"/>
                  </a:solidFill>
                </a:rPr>
                <a:t>forward</a:t>
              </a:r>
              <a:endParaRPr lang="en-US" sz="2400" b="1">
                <a:solidFill>
                  <a:srgbClr val="19C3C0"/>
                </a:solidFill>
              </a:endParaRPr>
            </a:p>
          </p:txBody>
        </p:sp>
      </p:grpSp>
      <p:grpSp>
        <p:nvGrpSpPr>
          <p:cNvPr id="37" name="Group 36"/>
          <p:cNvGrpSpPr/>
          <p:nvPr/>
        </p:nvGrpSpPr>
        <p:grpSpPr>
          <a:xfrm>
            <a:off x="3846162" y="4220826"/>
            <a:ext cx="3685496" cy="3682806"/>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9" name="Rectangle 38"/>
            <p:cNvSpPr/>
            <p:nvPr/>
          </p:nvSpPr>
          <p:spPr>
            <a:xfrm>
              <a:off x="1234423" y="7016856"/>
              <a:ext cx="4628600" cy="1124133"/>
            </a:xfrm>
            <a:prstGeom prst="rect">
              <a:avLst/>
            </a:prstGeom>
          </p:spPr>
          <p:txBody>
            <a:bodyPr wrap="square">
              <a:spAutoFit/>
            </a:bodyPr>
            <a:lstStyle/>
            <a:p>
              <a:pPr algn="ctr">
                <a:lnSpc>
                  <a:spcPct val="80000"/>
                </a:lnSpc>
              </a:pPr>
              <a:r>
                <a:rPr lang="en-GB" sz="2400" b="1">
                  <a:solidFill>
                    <a:srgbClr val="333E47"/>
                  </a:solidFill>
                </a:rPr>
                <a:t>Explore </a:t>
              </a:r>
            </a:p>
            <a:p>
              <a:pPr algn="ctr">
                <a:lnSpc>
                  <a:spcPct val="80000"/>
                </a:lnSpc>
              </a:pPr>
              <a:r>
                <a:rPr lang="en-GB" sz="2400" b="1">
                  <a:solidFill>
                    <a:srgbClr val="333E47"/>
                  </a:solidFill>
                </a:rPr>
                <a:t>both stories</a:t>
              </a:r>
              <a:endParaRPr lang="en-US" sz="2400" b="1">
                <a:solidFill>
                  <a:srgbClr val="19C3C0"/>
                </a:solidFill>
              </a:endParaRPr>
            </a:p>
          </p:txBody>
        </p:sp>
      </p:grpSp>
      <p:grpSp>
        <p:nvGrpSpPr>
          <p:cNvPr id="40" name="Group 39"/>
          <p:cNvGrpSpPr/>
          <p:nvPr/>
        </p:nvGrpSpPr>
        <p:grpSpPr>
          <a:xfrm>
            <a:off x="8005696" y="4198057"/>
            <a:ext cx="3685496" cy="3682806"/>
            <a:chOff x="616913" y="2997618"/>
            <a:chExt cx="5951858" cy="5951858"/>
          </a:xfrm>
        </p:grpSpPr>
        <p:sp>
          <p:nvSpPr>
            <p:cNvPr id="41" name="Oval 4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2" name="Rectangle 41"/>
            <p:cNvSpPr/>
            <p:nvPr/>
          </p:nvSpPr>
          <p:spPr>
            <a:xfrm>
              <a:off x="1340508" y="7052860"/>
              <a:ext cx="4628600" cy="1124133"/>
            </a:xfrm>
            <a:prstGeom prst="rect">
              <a:avLst/>
            </a:prstGeom>
          </p:spPr>
          <p:txBody>
            <a:bodyPr wrap="square">
              <a:spAutoFit/>
            </a:bodyPr>
            <a:lstStyle/>
            <a:p>
              <a:pPr algn="ctr">
                <a:lnSpc>
                  <a:spcPct val="80000"/>
                </a:lnSpc>
              </a:pPr>
              <a:r>
                <a:rPr lang="en-GB" sz="2400" b="1">
                  <a:solidFill>
                    <a:srgbClr val="333E47"/>
                  </a:solidFill>
                </a:rPr>
                <a:t>Acknowledge each other’s feelings</a:t>
              </a:r>
              <a:endParaRPr lang="en-US" sz="2400" b="1">
                <a:solidFill>
                  <a:srgbClr val="19C3C0"/>
                </a:solidFill>
              </a:endParaRPr>
            </a:p>
          </p:txBody>
        </p:sp>
      </p:grpSp>
      <p:grpSp>
        <p:nvGrpSpPr>
          <p:cNvPr id="43" name="Group 42"/>
          <p:cNvGrpSpPr/>
          <p:nvPr/>
        </p:nvGrpSpPr>
        <p:grpSpPr>
          <a:xfrm>
            <a:off x="12187128" y="4219080"/>
            <a:ext cx="3685496" cy="3682806"/>
            <a:chOff x="616913" y="2997618"/>
            <a:chExt cx="5951858" cy="5951858"/>
          </a:xfrm>
        </p:grpSpPr>
        <p:sp>
          <p:nvSpPr>
            <p:cNvPr id="44" name="Oval 43"/>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5" name="Rectangle 44"/>
            <p:cNvSpPr/>
            <p:nvPr/>
          </p:nvSpPr>
          <p:spPr>
            <a:xfrm>
              <a:off x="1375872" y="6982085"/>
              <a:ext cx="4628600" cy="1124133"/>
            </a:xfrm>
            <a:prstGeom prst="rect">
              <a:avLst/>
            </a:prstGeom>
          </p:spPr>
          <p:txBody>
            <a:bodyPr wrap="square">
              <a:spAutoFit/>
            </a:bodyPr>
            <a:lstStyle/>
            <a:p>
              <a:pPr algn="ctr">
                <a:lnSpc>
                  <a:spcPct val="80000"/>
                </a:lnSpc>
              </a:pPr>
              <a:r>
                <a:rPr lang="en-GB" sz="2400" b="1">
                  <a:solidFill>
                    <a:srgbClr val="333E47"/>
                  </a:solidFill>
                </a:rPr>
                <a:t>Reframe, reframe, reframe</a:t>
              </a:r>
              <a:endParaRPr lang="en-US" sz="2400" b="1">
                <a:solidFill>
                  <a:srgbClr val="19C3C0"/>
                </a:solidFill>
              </a:endParaRPr>
            </a:p>
          </p:txBody>
        </p:sp>
      </p:grpSp>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pic>
        <p:nvPicPr>
          <p:cNvPr id="10" name="Picture 9" descr="iStock-52653432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151" y="4520224"/>
            <a:ext cx="2119613" cy="2070510"/>
          </a:xfrm>
          <a:prstGeom prst="rect">
            <a:avLst/>
          </a:prstGeom>
        </p:spPr>
      </p:pic>
      <p:pic>
        <p:nvPicPr>
          <p:cNvPr id="14" name="Picture 13" descr="iStock-646805828.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65207" y="7260402"/>
            <a:ext cx="2675619" cy="1289739"/>
          </a:xfrm>
          <a:prstGeom prst="rect">
            <a:avLst/>
          </a:prstGeom>
        </p:spPr>
      </p:pic>
      <p:pic>
        <p:nvPicPr>
          <p:cNvPr id="21" name="Picture 20" descr="iStock-623290798.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49856" y="5298862"/>
            <a:ext cx="3386170" cy="1113547"/>
          </a:xfrm>
          <a:prstGeom prst="rect">
            <a:avLst/>
          </a:prstGeom>
        </p:spPr>
      </p:pic>
      <p:pic>
        <p:nvPicPr>
          <p:cNvPr id="27" name="Picture 26" descr="iStock-527655861.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4380" y="5254137"/>
            <a:ext cx="2792116" cy="1274501"/>
          </a:xfrm>
          <a:prstGeom prst="rect">
            <a:avLst/>
          </a:prstGeom>
        </p:spPr>
      </p:pic>
    </p:spTree>
    <p:extLst>
      <p:ext uri="{BB962C8B-B14F-4D97-AF65-F5344CB8AC3E}">
        <p14:creationId xmlns:p14="http://schemas.microsoft.com/office/powerpoint/2010/main" val="8384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32</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39608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720263" y="659869"/>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nSpc>
                <a:spcPts val="5718"/>
              </a:lnSpc>
            </a:pPr>
            <a:r>
              <a:rPr lang="en-GB" sz="6000" spc="-149">
                <a:solidFill>
                  <a:srgbClr val="333E47"/>
                </a:solidFill>
                <a:latin typeface="+mn-lt"/>
              </a:rPr>
              <a:t>Invent options that will work for both of you</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2" name="Rectangle 21"/>
          <p:cNvSpPr/>
          <p:nvPr/>
        </p:nvSpPr>
        <p:spPr>
          <a:xfrm>
            <a:off x="1221428" y="2319178"/>
            <a:ext cx="18206758" cy="6342726"/>
          </a:xfrm>
          <a:prstGeom prst="rect">
            <a:avLst/>
          </a:prstGeom>
        </p:spPr>
        <p:txBody>
          <a:bodyPr wrap="square" lIns="91397" tIns="45702" rIns="91397" bIns="45702">
            <a:spAutoFit/>
          </a:bodyPr>
          <a:lstStyle/>
          <a:p>
            <a:pPr marL="685672" indent="-685672" defTabSz="913694">
              <a:buFont typeface="Arial" panose="020B0604020202020204" pitchFamily="34" charset="0"/>
              <a:buChar char="•"/>
            </a:pPr>
            <a:r>
              <a:rPr lang="en-GB" sz="4600" b="1" kern="0" dirty="0">
                <a:solidFill>
                  <a:sysClr val="window" lastClr="FFFFFF"/>
                </a:solidFill>
                <a:latin typeface="Calibri"/>
                <a:ea typeface="Tahoma" panose="020B0604030504040204" pitchFamily="34" charset="0"/>
                <a:cs typeface="Calibri"/>
              </a:rPr>
              <a:t>Discuss more than one option.</a:t>
            </a:r>
          </a:p>
          <a:p>
            <a:pPr marL="1591439" lvl="2" indent="-685513" defTabSz="913694">
              <a:buFont typeface="Arial"/>
              <a:buChar char="•"/>
            </a:pPr>
            <a:r>
              <a:rPr lang="en-GB" sz="4400" b="1" i="1" kern="0" dirty="0">
                <a:solidFill>
                  <a:sysClr val="window" lastClr="FFFFFF"/>
                </a:solidFill>
                <a:latin typeface="Calibri"/>
                <a:ea typeface="Tahoma" panose="020B0604030504040204" pitchFamily="34" charset="0"/>
                <a:cs typeface="Calibri"/>
              </a:rPr>
              <a:t>Let’s think of a few solutions and explore the pros and cons together.</a:t>
            </a:r>
            <a:br>
              <a:rPr lang="en-GB" sz="4400" b="1" i="1" kern="0" dirty="0">
                <a:solidFill>
                  <a:sysClr val="window" lastClr="FFFFFF"/>
                </a:solidFill>
                <a:latin typeface="Calibri"/>
                <a:ea typeface="Tahoma" panose="020B0604030504040204" pitchFamily="34" charset="0"/>
                <a:cs typeface="Calibri"/>
              </a:rPr>
            </a:br>
            <a:endParaRPr lang="en-GB" sz="4400" b="1" i="1" kern="0" dirty="0">
              <a:solidFill>
                <a:sysClr val="window" lastClr="FFFFFF"/>
              </a:solidFill>
              <a:latin typeface="Calibri"/>
              <a:ea typeface="Tahoma" panose="020B0604030504040204" pitchFamily="34" charset="0"/>
              <a:cs typeface="Calibri"/>
            </a:endParaRPr>
          </a:p>
          <a:p>
            <a:pPr marL="685513" indent="-685513" defTabSz="913694">
              <a:buFont typeface="Arial"/>
              <a:buChar char="•"/>
            </a:pPr>
            <a:r>
              <a:rPr lang="en-GB" sz="4600" b="1" kern="0" dirty="0">
                <a:solidFill>
                  <a:sysClr val="window" lastClr="FFFFFF"/>
                </a:solidFill>
                <a:latin typeface="Calibri"/>
                <a:ea typeface="Tahoma" panose="020B0604030504040204" pitchFamily="34" charset="0"/>
                <a:cs typeface="Calibri"/>
              </a:rPr>
              <a:t>Look at each solution from both sides.</a:t>
            </a:r>
          </a:p>
          <a:p>
            <a:pPr marL="1591439" lvl="2" indent="-685513" defTabSz="913694">
              <a:buFont typeface="Arial"/>
              <a:buChar char="•"/>
            </a:pPr>
            <a:r>
              <a:rPr lang="en-GB" sz="4400" b="1" i="1" kern="0" dirty="0">
                <a:solidFill>
                  <a:sysClr val="window" lastClr="FFFFFF"/>
                </a:solidFill>
                <a:latin typeface="Calibri"/>
                <a:ea typeface="Tahoma" panose="020B0604030504040204" pitchFamily="34" charset="0"/>
                <a:cs typeface="Calibri"/>
              </a:rPr>
              <a:t>How well would this work from your perspective?</a:t>
            </a:r>
            <a:br>
              <a:rPr lang="en-GB" sz="4400" b="1" i="1" kern="0" dirty="0">
                <a:solidFill>
                  <a:sysClr val="window" lastClr="FFFFFF"/>
                </a:solidFill>
                <a:latin typeface="Calibri"/>
                <a:ea typeface="Tahoma" panose="020B0604030504040204" pitchFamily="34" charset="0"/>
                <a:cs typeface="Calibri"/>
              </a:rPr>
            </a:br>
            <a:endParaRPr lang="en-GB" sz="4400" b="1" i="1" kern="0" dirty="0">
              <a:solidFill>
                <a:sysClr val="window" lastClr="FFFFFF"/>
              </a:solidFill>
              <a:latin typeface="Calibri"/>
              <a:ea typeface="Tahoma" panose="020B0604030504040204" pitchFamily="34" charset="0"/>
              <a:cs typeface="Calibri"/>
            </a:endParaRPr>
          </a:p>
          <a:p>
            <a:pPr marL="685513" indent="-685513" defTabSz="913694">
              <a:buFont typeface="Arial"/>
              <a:buChar char="•"/>
            </a:pPr>
            <a:r>
              <a:rPr lang="en-GB" sz="4600" b="1" kern="0" dirty="0">
                <a:solidFill>
                  <a:sysClr val="window" lastClr="FFFFFF"/>
                </a:solidFill>
                <a:latin typeface="Calibri"/>
                <a:ea typeface="Tahoma" panose="020B0604030504040204" pitchFamily="34" charset="0"/>
                <a:cs typeface="Calibri"/>
              </a:rPr>
              <a:t>Choose an option that works for you both, even if it involves some compromise.</a:t>
            </a:r>
          </a:p>
          <a:p>
            <a:pPr defTabSz="913694">
              <a:lnSpc>
                <a:spcPct val="90000"/>
              </a:lnSpc>
            </a:pPr>
            <a:endParaRPr lang="en-US" sz="4600" b="1" kern="0" dirty="0">
              <a:solidFill>
                <a:sysClr val="window" lastClr="FFFFFF"/>
              </a:solidFill>
              <a:latin typeface="Calibri"/>
              <a:ea typeface="Tahoma" panose="020B0604030504040204" pitchFamily="34" charset="0"/>
              <a:cs typeface="Calibri"/>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7814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720263" y="659869"/>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nSpc>
                <a:spcPts val="5718"/>
              </a:lnSpc>
            </a:pPr>
            <a:r>
              <a:rPr lang="en-GB" sz="6000" spc="-149">
                <a:solidFill>
                  <a:srgbClr val="333E47"/>
                </a:solidFill>
                <a:latin typeface="+mn-lt"/>
              </a:rPr>
              <a:t>Close on a constructive note</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2" name="Rectangle 21"/>
          <p:cNvSpPr/>
          <p:nvPr/>
        </p:nvSpPr>
        <p:spPr>
          <a:xfrm>
            <a:off x="1221428" y="2877980"/>
            <a:ext cx="18206758" cy="3914882"/>
          </a:xfrm>
          <a:prstGeom prst="rect">
            <a:avLst/>
          </a:prstGeom>
        </p:spPr>
        <p:txBody>
          <a:bodyPr wrap="square" lIns="91397" tIns="45702" rIns="91397" bIns="45702">
            <a:spAutoFit/>
          </a:bodyPr>
          <a:lstStyle/>
          <a:p>
            <a:pPr marL="685513" indent="-685513" defTabSz="913694">
              <a:lnSpc>
                <a:spcPct val="150000"/>
              </a:lnSpc>
              <a:buFont typeface="Arial"/>
              <a:buChar char="•"/>
            </a:pPr>
            <a:r>
              <a:rPr lang="en-GB" sz="4600" b="1" kern="0">
                <a:solidFill>
                  <a:sysClr val="window" lastClr="FFFFFF"/>
                </a:solidFill>
                <a:latin typeface="Calibri"/>
                <a:ea typeface="Tahoma" panose="020B0604030504040204" pitchFamily="34" charset="0"/>
                <a:cs typeface="Calibri"/>
              </a:rPr>
              <a:t>Decide who is responsible for what part of the solution.</a:t>
            </a:r>
          </a:p>
          <a:p>
            <a:pPr marL="685513" indent="-685513" defTabSz="913694">
              <a:lnSpc>
                <a:spcPct val="150000"/>
              </a:lnSpc>
              <a:buFont typeface="Arial"/>
              <a:buChar char="•"/>
            </a:pPr>
            <a:r>
              <a:rPr lang="en-GB" sz="4600" b="1" kern="0">
                <a:solidFill>
                  <a:sysClr val="window" lastClr="FFFFFF"/>
                </a:solidFill>
                <a:latin typeface="Calibri"/>
                <a:ea typeface="Tahoma" panose="020B0604030504040204" pitchFamily="34" charset="0"/>
                <a:cs typeface="Calibri"/>
              </a:rPr>
              <a:t>Agree how you will communicate about the issue. </a:t>
            </a:r>
          </a:p>
          <a:p>
            <a:pPr marL="685513" indent="-685513" defTabSz="913694">
              <a:lnSpc>
                <a:spcPct val="150000"/>
              </a:lnSpc>
              <a:buFont typeface="Arial"/>
              <a:buChar char="•"/>
            </a:pPr>
            <a:r>
              <a:rPr lang="en-GB" sz="4600" b="1" kern="0">
                <a:solidFill>
                  <a:sysClr val="window" lastClr="FFFFFF"/>
                </a:solidFill>
                <a:latin typeface="Calibri"/>
                <a:ea typeface="Tahoma" panose="020B0604030504040204" pitchFamily="34" charset="0"/>
                <a:cs typeface="Calibri"/>
              </a:rPr>
              <a:t>Affirm the relationship.</a:t>
            </a:r>
          </a:p>
          <a:p>
            <a:pPr defTabSz="913694">
              <a:lnSpc>
                <a:spcPct val="90000"/>
              </a:lnSpc>
            </a:pPr>
            <a:endParaRPr lang="en-US" sz="4600" b="1" kern="0">
              <a:solidFill>
                <a:sysClr val="window" lastClr="FFFFFF"/>
              </a:solidFill>
              <a:latin typeface="Calibri"/>
              <a:ea typeface="Tahoma" panose="020B0604030504040204" pitchFamily="34" charset="0"/>
              <a:cs typeface="Calibri"/>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9021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13" name="Text Placeholder 3"/>
          <p:cNvSpPr txBox="1">
            <a:spLocks/>
          </p:cNvSpPr>
          <p:nvPr/>
        </p:nvSpPr>
        <p:spPr>
          <a:xfrm>
            <a:off x="3028827" y="871360"/>
            <a:ext cx="16017183" cy="666849"/>
          </a:xfrm>
          <a:prstGeom prst="rect">
            <a:avLst/>
          </a:prstGeom>
        </p:spPr>
        <p:txBody>
          <a:bodyPr lIns="90730" tIns="45380" rIns="90730" bIns="4538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7636"/>
            <a:r>
              <a:rPr lang="en-US" sz="6000" b="1">
                <a:solidFill>
                  <a:srgbClr val="333E47"/>
                </a:solidFill>
                <a:latin typeface="Calibri"/>
                <a:ea typeface="Calibri"/>
                <a:cs typeface="Calibri"/>
              </a:rPr>
              <a:t>Think</a:t>
            </a:r>
            <a:r>
              <a:rPr lang="mr-IN" sz="6000" b="1">
                <a:solidFill>
                  <a:srgbClr val="333E47"/>
                </a:solidFill>
                <a:latin typeface="Calibri"/>
                <a:ea typeface="Calibri"/>
                <a:cs typeface="Calibri"/>
              </a:rPr>
              <a:t>…</a:t>
            </a:r>
            <a:endParaRPr lang="en-US" sz="6000" b="1">
              <a:solidFill>
                <a:srgbClr val="333E47"/>
              </a:solidFill>
              <a:latin typeface="Calibri"/>
              <a:ea typeface="Calibri"/>
              <a:cs typeface="Calibri"/>
            </a:endParaRPr>
          </a:p>
        </p:txBody>
      </p:sp>
      <p:sp>
        <p:nvSpPr>
          <p:cNvPr id="14" name="Rectangle 13"/>
          <p:cNvSpPr/>
          <p:nvPr/>
        </p:nvSpPr>
        <p:spPr>
          <a:xfrm>
            <a:off x="5102724" y="2189254"/>
            <a:ext cx="14329963" cy="9124888"/>
          </a:xfrm>
          <a:prstGeom prst="rect">
            <a:avLst/>
          </a:prstGeom>
        </p:spPr>
        <p:txBody>
          <a:bodyPr wrap="square" lIns="90730" tIns="45380" rIns="90730" bIns="45380">
            <a:spAutoFit/>
          </a:bodyPr>
          <a:lstStyle/>
          <a:p>
            <a:pPr defTabSz="906221"/>
            <a:r>
              <a:rPr lang="en-GB" sz="4000" b="1" dirty="0">
                <a:latin typeface="Calibri"/>
                <a:ea typeface="Calibri"/>
                <a:cs typeface="Calibri"/>
              </a:rPr>
              <a:t>about a conflict you are currently engaged in or need to engage in. </a:t>
            </a:r>
            <a:r>
              <a:rPr lang="en-US" sz="4000" b="1" dirty="0"/>
              <a:t>Prepare to role-play the situation with a partner. </a:t>
            </a:r>
          </a:p>
          <a:p>
            <a:pPr defTabSz="906221"/>
            <a:endParaRPr lang="en-US" sz="4000" b="1" dirty="0"/>
          </a:p>
          <a:p>
            <a:pPr defTabSz="906221"/>
            <a:r>
              <a:rPr lang="en-US" sz="3600" b="1" dirty="0"/>
              <a:t>Try to:</a:t>
            </a:r>
          </a:p>
          <a:p>
            <a:pPr marL="571260" indent="-571260">
              <a:spcBef>
                <a:spcPts val="600"/>
              </a:spcBef>
              <a:buFont typeface="Arial"/>
              <a:buChar char="•"/>
            </a:pPr>
            <a:r>
              <a:rPr lang="en-US" sz="3600" b="1" dirty="0"/>
              <a:t>explore both stories</a:t>
            </a:r>
          </a:p>
          <a:p>
            <a:pPr marL="571260" indent="-571260">
              <a:spcBef>
                <a:spcPts val="600"/>
              </a:spcBef>
              <a:buFont typeface="Arial"/>
              <a:buChar char="•"/>
            </a:pPr>
            <a:r>
              <a:rPr lang="en-US" sz="3600" b="1" dirty="0"/>
              <a:t>acknowledge each other’s feelings</a:t>
            </a:r>
          </a:p>
          <a:p>
            <a:pPr marL="571260" indent="-571260">
              <a:spcBef>
                <a:spcPts val="600"/>
              </a:spcBef>
              <a:buFont typeface="Arial"/>
              <a:buChar char="•"/>
            </a:pPr>
            <a:r>
              <a:rPr lang="en-US" sz="3600" b="1" dirty="0"/>
              <a:t>reframe if they become combative</a:t>
            </a:r>
          </a:p>
          <a:p>
            <a:pPr marL="571260" indent="-571260">
              <a:spcBef>
                <a:spcPts val="600"/>
              </a:spcBef>
              <a:buFont typeface="Arial"/>
              <a:buChar char="•"/>
            </a:pPr>
            <a:r>
              <a:rPr lang="en-US" sz="3600" b="1" dirty="0"/>
              <a:t>decide on a way forward together.</a:t>
            </a:r>
          </a:p>
          <a:p>
            <a:pPr>
              <a:spcBef>
                <a:spcPts val="600"/>
              </a:spcBef>
            </a:pPr>
            <a:endParaRPr lang="en-US" sz="4000" b="1" dirty="0"/>
          </a:p>
          <a:p>
            <a:pPr>
              <a:spcBef>
                <a:spcPts val="600"/>
              </a:spcBef>
            </a:pPr>
            <a:r>
              <a:rPr lang="en-US" sz="4000" b="1" dirty="0"/>
              <a:t>Remember to agree how you will communicate, and affirm the relationship.</a:t>
            </a:r>
          </a:p>
          <a:p>
            <a:pPr>
              <a:spcBef>
                <a:spcPts val="600"/>
              </a:spcBef>
            </a:pPr>
            <a:endParaRPr lang="en-US" sz="4400" b="1" dirty="0"/>
          </a:p>
          <a:p>
            <a:pPr defTabSz="906221"/>
            <a:endParaRPr lang="en-US" sz="4400" b="1" dirty="0"/>
          </a:p>
          <a:p>
            <a:pPr defTabSz="906221"/>
            <a:endParaRPr lang="en-GB" sz="4400" b="1" dirty="0">
              <a:solidFill>
                <a:srgbClr val="000000"/>
              </a:solidFill>
              <a:latin typeface="Calibri"/>
              <a:ea typeface="Calibri"/>
              <a:cs typeface="Calibri"/>
            </a:endParaRPr>
          </a:p>
        </p:txBody>
      </p:sp>
      <p:pic>
        <p:nvPicPr>
          <p:cNvPr id="15" name="Picture 14" descr="image0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07945" y="10314519"/>
            <a:ext cx="803715" cy="700382"/>
          </a:xfrm>
          <a:prstGeom prst="rect">
            <a:avLst/>
          </a:prstGeom>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69718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500"/>
                                        <p:tgtEl>
                                          <p:spTgt spid="1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fade">
                                      <p:cBhvr>
                                        <p:cTn id="18" dur="500"/>
                                        <p:tgtEl>
                                          <p:spTgt spid="1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fade">
                                      <p:cBhvr>
                                        <p:cTn id="21" dur="500"/>
                                        <p:tgtEl>
                                          <p:spTgt spid="1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fade">
                                      <p:cBhvr>
                                        <p:cTn id="24" dur="500"/>
                                        <p:tgtEl>
                                          <p:spTgt spid="1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647"/>
          <p:cNvSpPr/>
          <p:nvPr/>
        </p:nvSpPr>
        <p:spPr>
          <a:xfrm rot="16200000">
            <a:off x="-4646077" y="4646185"/>
            <a:ext cx="11315707" cy="2023465"/>
          </a:xfrm>
          <a:prstGeom prst="rect">
            <a:avLst/>
          </a:prstGeom>
          <a:solidFill>
            <a:srgbClr val="F8BE0A"/>
          </a:solidFill>
          <a:ln w="12700">
            <a:miter lim="400000"/>
          </a:ln>
          <a:effectLst>
            <a:outerShdw blurRad="38100" dist="23000" dir="5400000" rotWithShape="0">
              <a:srgbClr val="000000">
                <a:alpha val="35000"/>
              </a:srgbClr>
            </a:outerShdw>
          </a:effectLst>
        </p:spPr>
        <p:txBody>
          <a:bodyPr lIns="45366" tIns="45366" rIns="45366" bIns="45366" anchor="ctr"/>
          <a:lstStyle/>
          <a:p>
            <a:pPr algn="ctr" defTabSz="905633" hangingPunct="0">
              <a:defRPr>
                <a:solidFill>
                  <a:srgbClr val="FFFFFF"/>
                </a:solidFill>
                <a:latin typeface="Helvetica Light"/>
                <a:ea typeface="Helvetica Light"/>
                <a:cs typeface="Helvetica Light"/>
                <a:sym typeface="Helvetica Light"/>
              </a:defRPr>
            </a:pPr>
            <a:endParaRPr kern="0">
              <a:solidFill>
                <a:srgbClr val="FFFFFF"/>
              </a:solidFill>
              <a:latin typeface="Helvetica Light"/>
              <a:ea typeface="Helvetica Light"/>
              <a:cs typeface="Helvetica Light"/>
              <a:sym typeface="Helvetica Light"/>
            </a:endParaRPr>
          </a:p>
        </p:txBody>
      </p:sp>
      <p:sp>
        <p:nvSpPr>
          <p:cNvPr id="646" name="Shape 646"/>
          <p:cNvSpPr>
            <a:spLocks noGrp="1"/>
          </p:cNvSpPr>
          <p:nvPr>
            <p:ph type="sldNum" sz="quarter" idx="4294967295"/>
          </p:nvPr>
        </p:nvSpPr>
        <p:spPr>
          <a:xfrm>
            <a:off x="18803046" y="778432"/>
            <a:ext cx="296048" cy="342593"/>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rPr>
                <a:latin typeface="Calibri"/>
                <a:ea typeface="Calibri"/>
                <a:cs typeface="Calibri"/>
              </a:rPr>
              <a:pPr/>
              <a:t>36</a:t>
            </a:fld>
            <a:endParaRPr>
              <a:latin typeface="Calibri"/>
              <a:ea typeface="Calibri"/>
              <a:cs typeface="Calibri"/>
            </a:endParaRPr>
          </a:p>
        </p:txBody>
      </p:sp>
      <p:sp>
        <p:nvSpPr>
          <p:cNvPr id="648" name="Shape 648"/>
          <p:cNvSpPr/>
          <p:nvPr/>
        </p:nvSpPr>
        <p:spPr>
          <a:xfrm rot="16200000">
            <a:off x="-5230483" y="4912930"/>
            <a:ext cx="12267743" cy="76174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4700" b="1" spc="-149">
                <a:solidFill>
                  <a:srgbClr val="FFFFFF"/>
                </a:solidFill>
              </a:defRPr>
            </a:lvl1pPr>
          </a:lstStyle>
          <a:p>
            <a:pPr defTabSz="905888" hangingPunct="0">
              <a:lnSpc>
                <a:spcPct val="90000"/>
              </a:lnSpc>
            </a:pPr>
            <a:r>
              <a:rPr lang="en-GB" sz="5400" kern="0">
                <a:latin typeface="Calibri"/>
                <a:ea typeface="Calibri"/>
                <a:cs typeface="Calibri"/>
                <a:sym typeface="Calibri"/>
              </a:rPr>
              <a:t>Mediating conflict resolution</a:t>
            </a:r>
          </a:p>
        </p:txBody>
      </p:sp>
      <p:pic>
        <p:nvPicPr>
          <p:cNvPr id="649" name="image10.png" descr="image001 copy.png"/>
          <p:cNvPicPr>
            <a:picLocks noChangeAspect="1"/>
          </p:cNvPicPr>
          <p:nvPr/>
        </p:nvPicPr>
        <p:blipFill>
          <a:blip r:embed="rId3"/>
          <a:stretch>
            <a:fillRect/>
          </a:stretch>
        </p:blipFill>
        <p:spPr>
          <a:xfrm>
            <a:off x="18948596" y="10280875"/>
            <a:ext cx="815975" cy="711463"/>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322" y="10289907"/>
            <a:ext cx="785563" cy="764667"/>
          </a:xfrm>
          <a:prstGeom prst="rect">
            <a:avLst/>
          </a:prstGeom>
        </p:spPr>
      </p:pic>
      <p:pic>
        <p:nvPicPr>
          <p:cNvPr id="10" name="Picture 9" descr="image001.png">
            <a:extLst>
              <a:ext uri="{FF2B5EF4-FFF2-40B4-BE49-F238E27FC236}">
                <a16:creationId xmlns:a16="http://schemas.microsoft.com/office/drawing/2014/main" id="{CE1DCEFE-5DF6-0E49-9D09-B9B7D444FE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89074" y="10310540"/>
            <a:ext cx="791592" cy="689817"/>
          </a:xfrm>
          <a:prstGeom prst="rect">
            <a:avLst/>
          </a:prstGeom>
        </p:spPr>
      </p:pic>
      <p:pic>
        <p:nvPicPr>
          <p:cNvPr id="2" name="Picture 1" descr="AFB-20.jpg"/>
          <p:cNvPicPr>
            <a:picLocks noChangeAspect="1"/>
          </p:cNvPicPr>
          <p:nvPr/>
        </p:nvPicPr>
        <p:blipFill rotWithShape="1">
          <a:blip r:embed="rId6">
            <a:extLst>
              <a:ext uri="{28A0092B-C50C-407E-A947-70E740481C1C}">
                <a14:useLocalDpi xmlns:a14="http://schemas.microsoft.com/office/drawing/2010/main" val="0"/>
              </a:ext>
            </a:extLst>
          </a:blip>
          <a:srcRect t="6132" b="-1392"/>
          <a:stretch/>
        </p:blipFill>
        <p:spPr>
          <a:xfrm>
            <a:off x="2031929" y="0"/>
            <a:ext cx="18072171" cy="11477073"/>
          </a:xfrm>
          <a:prstGeom prst="rect">
            <a:avLst/>
          </a:prstGeom>
        </p:spPr>
      </p:pic>
    </p:spTree>
    <p:extLst>
      <p:ext uri="{BB962C8B-B14F-4D97-AF65-F5344CB8AC3E}">
        <p14:creationId xmlns:p14="http://schemas.microsoft.com/office/powerpoint/2010/main" val="2787941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F8BE0A"/>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994170" y="5242132"/>
            <a:ext cx="18177338" cy="1513619"/>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600" spc="-149" dirty="0">
                <a:solidFill>
                  <a:schemeClr val="tx1">
                    <a:lumMod val="75000"/>
                    <a:lumOff val="25000"/>
                  </a:schemeClr>
                </a:solidFill>
                <a:latin typeface="+mn-lt"/>
              </a:rPr>
              <a:t>What do you do if your team members are in conflict, </a:t>
            </a:r>
          </a:p>
          <a:p>
            <a:pPr marL="12645" marR="5067" algn="ctr">
              <a:lnSpc>
                <a:spcPts val="5718"/>
              </a:lnSpc>
            </a:pPr>
            <a:r>
              <a:rPr lang="en-GB" sz="6600" spc="-149" dirty="0">
                <a:solidFill>
                  <a:schemeClr val="tx1">
                    <a:lumMod val="75000"/>
                    <a:lumOff val="25000"/>
                  </a:schemeClr>
                </a:solidFill>
                <a:latin typeface="+mn-lt"/>
              </a:rPr>
              <a:t>but they are unwilling to solve it?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50675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38</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39736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0"/>
            <a:ext cx="20104100" cy="11309350"/>
          </a:xfrm>
          <a:prstGeom prst="rect">
            <a:avLst/>
          </a:prstGeom>
          <a:solidFill>
            <a:srgbClr val="F7BE0B"/>
          </a:solidFill>
          <a:ln w="12700">
            <a:miter lim="400000"/>
          </a:ln>
        </p:spPr>
        <p:txBody>
          <a:bodyPr lIns="45366" tIns="45366" rIns="45366" bIns="45366" anchor="ctr"/>
          <a:lstStyle/>
          <a:p>
            <a:pPr hangingPunct="0">
              <a:defRPr sz="4000"/>
            </a:pPr>
            <a:endParaRPr sz="3900" kern="0">
              <a:solidFill>
                <a:srgbClr val="000000"/>
              </a:solidFill>
              <a:latin typeface="Calibri"/>
              <a:ea typeface="Calibri"/>
              <a:cs typeface="Calibri"/>
              <a:sym typeface="Calibri"/>
            </a:endParaRPr>
          </a:p>
        </p:txBody>
      </p:sp>
      <p:sp>
        <p:nvSpPr>
          <p:cNvPr id="927" name="Shape 927"/>
          <p:cNvSpPr/>
          <p:nvPr/>
        </p:nvSpPr>
        <p:spPr>
          <a:xfrm>
            <a:off x="10509147" y="3838583"/>
            <a:ext cx="91978" cy="1502620"/>
          </a:xfrm>
          <a:prstGeom prst="rect">
            <a:avLst/>
          </a:prstGeom>
          <a:ln w="12700">
            <a:miter lim="400000"/>
          </a:ln>
          <a:extLst>
            <a:ext uri="{C572A759-6A51-4108-AA02-DFA0A04FC94B}">
              <ma14:wrappingTextBoxFlag xmlns="" xmlns:ma14="http://schemas.microsoft.com/office/mac/drawingml/2011/main" val="1"/>
            </a:ext>
          </a:extLst>
        </p:spPr>
        <p:txBody>
          <a:bodyPr wrap="none" lIns="45366" tIns="45366" rIns="45366" bIns="45366">
            <a:spAutoFit/>
          </a:bodyPr>
          <a:lstStyle/>
          <a:p>
            <a:pPr marR="453659" algn="r" defTabSz="453659" hangingPunct="0">
              <a:lnSpc>
                <a:spcPct val="90000"/>
              </a:lnSpc>
              <a:defRPr sz="10000" b="1">
                <a:solidFill>
                  <a:srgbClr val="535353"/>
                </a:solidFill>
              </a:defRPr>
            </a:pPr>
            <a:endParaRPr sz="10000" b="1" kern="0">
              <a:solidFill>
                <a:srgbClr val="FFFFFF"/>
              </a:solidFill>
              <a:latin typeface="Calibri"/>
              <a:ea typeface="Calibri"/>
              <a:cs typeface="Calibri"/>
              <a:sym typeface="Calibri"/>
            </a:endParaRPr>
          </a:p>
        </p:txBody>
      </p:sp>
      <p:sp>
        <p:nvSpPr>
          <p:cNvPr id="19" name="object 3"/>
          <p:cNvSpPr txBox="1">
            <a:spLocks/>
          </p:cNvSpPr>
          <p:nvPr/>
        </p:nvSpPr>
        <p:spPr>
          <a:xfrm>
            <a:off x="1102986" y="557957"/>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gn="ctr">
              <a:lnSpc>
                <a:spcPts val="5718"/>
              </a:lnSpc>
            </a:pPr>
            <a:r>
              <a:rPr lang="en-GB" sz="6000" spc="-149" dirty="0">
                <a:solidFill>
                  <a:srgbClr val="333E47"/>
                </a:solidFill>
                <a:latin typeface="Calibri"/>
                <a:ea typeface="Helvetica"/>
                <a:cs typeface="Helvetica"/>
              </a:rPr>
              <a:t>Mediate healthy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 name="Slide Number Placeholder 1"/>
          <p:cNvSpPr>
            <a:spLocks noGrp="1"/>
          </p:cNvSpPr>
          <p:nvPr>
            <p:ph type="sldNum" sz="quarter" idx="2"/>
          </p:nvPr>
        </p:nvSpPr>
        <p:spPr>
          <a:xfrm>
            <a:off x="18891052" y="266425"/>
            <a:ext cx="207990" cy="246221"/>
          </a:xfrm>
        </p:spPr>
        <p:txBody>
          <a:bodyPr/>
          <a:lstStyle/>
          <a:p>
            <a:fld id="{86CB4B4D-7CA3-9044-876B-883B54F8677D}" type="slidenum">
              <a:rPr lang="uk-UA" smtClean="0">
                <a:latin typeface="Calibri"/>
                <a:ea typeface="Calibri"/>
                <a:cs typeface="Calibri"/>
              </a:rPr>
              <a:pPr/>
              <a:t>39</a:t>
            </a:fld>
            <a:endParaRPr lang="uk-UA">
              <a:latin typeface="Calibri"/>
              <a:ea typeface="Calibri"/>
              <a:cs typeface="Calibri"/>
            </a:endParaRPr>
          </a:p>
        </p:txBody>
      </p:sp>
      <p:sp>
        <p:nvSpPr>
          <p:cNvPr id="9" name="TextBox 8"/>
          <p:cNvSpPr txBox="1"/>
          <p:nvPr/>
        </p:nvSpPr>
        <p:spPr>
          <a:xfrm>
            <a:off x="2130247" y="-348216"/>
            <a:ext cx="923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01" tIns="45701" rIns="45701" bIns="45701" numCol="1" spcCol="38083" rtlCol="0" anchor="t">
            <a:spAutoFit/>
          </a:bodyPr>
          <a:lstStyle/>
          <a:p>
            <a:pPr defTabSz="912585" hangingPunct="0"/>
            <a:endParaRPr lang="en-US">
              <a:solidFill>
                <a:srgbClr val="000000"/>
              </a:solidFill>
              <a:sym typeface="Calibri"/>
            </a:endParaRPr>
          </a:p>
        </p:txBody>
      </p:sp>
      <p:pic>
        <p:nvPicPr>
          <p:cNvPr id="30" name="Picture 2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grpSp>
        <p:nvGrpSpPr>
          <p:cNvPr id="8" name="Group 7"/>
          <p:cNvGrpSpPr/>
          <p:nvPr/>
        </p:nvGrpSpPr>
        <p:grpSpPr>
          <a:xfrm>
            <a:off x="496813" y="1725540"/>
            <a:ext cx="3685496" cy="3682806"/>
            <a:chOff x="496813" y="1725540"/>
            <a:chExt cx="3685496" cy="3682806"/>
          </a:xfrm>
        </p:grpSpPr>
        <p:grpSp>
          <p:nvGrpSpPr>
            <p:cNvPr id="15" name="Group 14"/>
            <p:cNvGrpSpPr/>
            <p:nvPr/>
          </p:nvGrpSpPr>
          <p:grpSpPr>
            <a:xfrm>
              <a:off x="496813" y="1725540"/>
              <a:ext cx="3685496" cy="3682806"/>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17" name="Rectangle 16"/>
              <p:cNvSpPr/>
              <p:nvPr/>
            </p:nvSpPr>
            <p:spPr>
              <a:xfrm>
                <a:off x="1234423" y="6734381"/>
                <a:ext cx="4628600" cy="1601642"/>
              </a:xfrm>
              <a:prstGeom prst="rect">
                <a:avLst/>
              </a:prstGeom>
            </p:spPr>
            <p:txBody>
              <a:bodyPr wrap="square">
                <a:spAutoFit/>
              </a:bodyPr>
              <a:lstStyle/>
              <a:p>
                <a:pPr algn="ctr">
                  <a:lnSpc>
                    <a:spcPct val="80000"/>
                  </a:lnSpc>
                </a:pPr>
                <a:r>
                  <a:rPr lang="en-GB" sz="2400" b="1" dirty="0">
                    <a:solidFill>
                      <a:srgbClr val="F82D51"/>
                    </a:solidFill>
                  </a:rPr>
                  <a:t>Ask them to </a:t>
                </a:r>
                <a:r>
                  <a:rPr lang="en-GB" sz="2400" b="1" dirty="0">
                    <a:solidFill>
                      <a:srgbClr val="333E47"/>
                    </a:solidFill>
                  </a:rPr>
                  <a:t>sort </a:t>
                </a:r>
                <a:br>
                  <a:rPr lang="en-GB" sz="2400" b="1" dirty="0">
                    <a:solidFill>
                      <a:srgbClr val="333E47"/>
                    </a:solidFill>
                  </a:rPr>
                </a:br>
                <a:r>
                  <a:rPr lang="en-GB" sz="2400" b="1" dirty="0">
                    <a:solidFill>
                      <a:srgbClr val="333E47"/>
                    </a:solidFill>
                  </a:rPr>
                  <a:t>out facts and feelings </a:t>
                </a:r>
              </a:p>
            </p:txBody>
          </p:sp>
        </p:grpSp>
        <p:pic>
          <p:nvPicPr>
            <p:cNvPr id="3" name="Picture 2" descr="iStock-62343489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42" y="2474262"/>
              <a:ext cx="2972317" cy="1327066"/>
            </a:xfrm>
            <a:prstGeom prst="rect">
              <a:avLst/>
            </a:prstGeom>
          </p:spPr>
        </p:pic>
      </p:grpSp>
      <p:grpSp>
        <p:nvGrpSpPr>
          <p:cNvPr id="12" name="Group 11"/>
          <p:cNvGrpSpPr/>
          <p:nvPr/>
        </p:nvGrpSpPr>
        <p:grpSpPr>
          <a:xfrm>
            <a:off x="7557982" y="4198057"/>
            <a:ext cx="4133210" cy="3682806"/>
            <a:chOff x="7557982" y="4198057"/>
            <a:chExt cx="4133210" cy="3682806"/>
          </a:xfrm>
        </p:grpSpPr>
        <p:grpSp>
          <p:nvGrpSpPr>
            <p:cNvPr id="5" name="Group 4"/>
            <p:cNvGrpSpPr/>
            <p:nvPr/>
          </p:nvGrpSpPr>
          <p:grpSpPr>
            <a:xfrm>
              <a:off x="7557982" y="4198057"/>
              <a:ext cx="4133210" cy="3682806"/>
              <a:chOff x="7557982" y="4198057"/>
              <a:chExt cx="4133210" cy="3682806"/>
            </a:xfrm>
          </p:grpSpPr>
          <p:sp>
            <p:nvSpPr>
              <p:cNvPr id="29" name="Straight Connector 14"/>
              <p:cNvSpPr/>
              <p:nvPr/>
            </p:nvSpPr>
            <p:spPr>
              <a:xfrm>
                <a:off x="7557982" y="6090399"/>
                <a:ext cx="726556" cy="17912"/>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grpSp>
            <p:nvGrpSpPr>
              <p:cNvPr id="40" name="Group 39"/>
              <p:cNvGrpSpPr/>
              <p:nvPr/>
            </p:nvGrpSpPr>
            <p:grpSpPr>
              <a:xfrm>
                <a:off x="8005696" y="4198057"/>
                <a:ext cx="3685496" cy="3682806"/>
                <a:chOff x="616913" y="2997618"/>
                <a:chExt cx="5951858" cy="5951858"/>
              </a:xfrm>
            </p:grpSpPr>
            <p:sp>
              <p:nvSpPr>
                <p:cNvPr id="41" name="Oval 40"/>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2" name="Rectangle 41"/>
                <p:cNvSpPr/>
                <p:nvPr/>
              </p:nvSpPr>
              <p:spPr>
                <a:xfrm>
                  <a:off x="1269784" y="6982087"/>
                  <a:ext cx="4628600" cy="1601642"/>
                </a:xfrm>
                <a:prstGeom prst="rect">
                  <a:avLst/>
                </a:prstGeom>
              </p:spPr>
              <p:txBody>
                <a:bodyPr wrap="square">
                  <a:spAutoFit/>
                </a:bodyPr>
                <a:lstStyle/>
                <a:p>
                  <a:pPr algn="ctr">
                    <a:lnSpc>
                      <a:spcPct val="80000"/>
                    </a:lnSpc>
                  </a:pPr>
                  <a:r>
                    <a:rPr lang="en-GB" sz="2400" b="1">
                      <a:solidFill>
                        <a:srgbClr val="F82D51"/>
                      </a:solidFill>
                    </a:rPr>
                    <a:t>Encourage them to </a:t>
                  </a:r>
                  <a:r>
                    <a:rPr lang="en-GB" sz="2400" b="1">
                      <a:solidFill>
                        <a:srgbClr val="333E47"/>
                      </a:solidFill>
                    </a:rPr>
                    <a:t>acknowledge each other’s feelings</a:t>
                  </a:r>
                  <a:endParaRPr lang="en-US" sz="2400" b="1">
                    <a:solidFill>
                      <a:srgbClr val="19C3C0"/>
                    </a:solidFill>
                  </a:endParaRPr>
                </a:p>
              </p:txBody>
            </p:sp>
          </p:grpSp>
        </p:grpSp>
        <p:pic>
          <p:nvPicPr>
            <p:cNvPr id="10" name="Picture 9" descr="iStock-52653432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151" y="4520224"/>
              <a:ext cx="2119613" cy="2070510"/>
            </a:xfrm>
            <a:prstGeom prst="rect">
              <a:avLst/>
            </a:prstGeom>
          </p:spPr>
        </p:pic>
      </p:grpSp>
      <p:grpSp>
        <p:nvGrpSpPr>
          <p:cNvPr id="18" name="Group 17"/>
          <p:cNvGrpSpPr/>
          <p:nvPr/>
        </p:nvGrpSpPr>
        <p:grpSpPr>
          <a:xfrm>
            <a:off x="15635655" y="6344750"/>
            <a:ext cx="3807921" cy="3682806"/>
            <a:chOff x="15635655" y="6344750"/>
            <a:chExt cx="3807921" cy="3682806"/>
          </a:xfrm>
        </p:grpSpPr>
        <p:grpSp>
          <p:nvGrpSpPr>
            <p:cNvPr id="7" name="Group 6"/>
            <p:cNvGrpSpPr/>
            <p:nvPr/>
          </p:nvGrpSpPr>
          <p:grpSpPr>
            <a:xfrm>
              <a:off x="15635655" y="6344750"/>
              <a:ext cx="3807921" cy="3682806"/>
              <a:chOff x="15635655" y="6344750"/>
              <a:chExt cx="3807921" cy="3682806"/>
            </a:xfrm>
          </p:grpSpPr>
          <p:sp>
            <p:nvSpPr>
              <p:cNvPr id="32" name="Straight Connector 18"/>
              <p:cNvSpPr/>
              <p:nvPr/>
            </p:nvSpPr>
            <p:spPr>
              <a:xfrm>
                <a:off x="15635655" y="6932376"/>
                <a:ext cx="511816" cy="467983"/>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grpSp>
            <p:nvGrpSpPr>
              <p:cNvPr id="34" name="Group 33"/>
              <p:cNvGrpSpPr/>
              <p:nvPr/>
            </p:nvGrpSpPr>
            <p:grpSpPr>
              <a:xfrm>
                <a:off x="15758080" y="6344750"/>
                <a:ext cx="3685496" cy="3682806"/>
                <a:chOff x="616913" y="2997618"/>
                <a:chExt cx="5951858" cy="5951858"/>
              </a:xfrm>
            </p:grpSpPr>
            <p:sp>
              <p:nvSpPr>
                <p:cNvPr id="35" name="Oval 34"/>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6" name="Rectangle 35"/>
                <p:cNvSpPr/>
                <p:nvPr/>
              </p:nvSpPr>
              <p:spPr>
                <a:xfrm>
                  <a:off x="1269785" y="7052862"/>
                  <a:ext cx="4628600" cy="1601642"/>
                </a:xfrm>
                <a:prstGeom prst="rect">
                  <a:avLst/>
                </a:prstGeom>
              </p:spPr>
              <p:txBody>
                <a:bodyPr wrap="square">
                  <a:spAutoFit/>
                </a:bodyPr>
                <a:lstStyle/>
                <a:p>
                  <a:pPr algn="ctr">
                    <a:lnSpc>
                      <a:spcPct val="80000"/>
                    </a:lnSpc>
                  </a:pPr>
                  <a:r>
                    <a:rPr lang="en-GB" sz="2400" b="1">
                      <a:solidFill>
                        <a:srgbClr val="F82D51"/>
                      </a:solidFill>
                    </a:rPr>
                    <a:t>Coach them to</a:t>
                  </a:r>
                  <a:br>
                    <a:rPr lang="en-GB" sz="2400" b="1">
                      <a:solidFill>
                        <a:srgbClr val="333E47"/>
                      </a:solidFill>
                    </a:rPr>
                  </a:br>
                  <a:r>
                    <a:rPr lang="en-GB" sz="2400" b="1">
                      <a:solidFill>
                        <a:srgbClr val="333E47"/>
                      </a:solidFill>
                    </a:rPr>
                    <a:t>find a way </a:t>
                  </a:r>
                </a:p>
                <a:p>
                  <a:pPr algn="ctr">
                    <a:lnSpc>
                      <a:spcPct val="80000"/>
                    </a:lnSpc>
                  </a:pPr>
                  <a:r>
                    <a:rPr lang="en-GB" sz="2400" b="1">
                      <a:solidFill>
                        <a:srgbClr val="333E47"/>
                      </a:solidFill>
                    </a:rPr>
                    <a:t>forward</a:t>
                  </a:r>
                  <a:endParaRPr lang="en-US" sz="2400" b="1">
                    <a:solidFill>
                      <a:srgbClr val="19C3C0"/>
                    </a:solidFill>
                  </a:endParaRPr>
                </a:p>
              </p:txBody>
            </p:sp>
          </p:grpSp>
        </p:grpSp>
        <p:pic>
          <p:nvPicPr>
            <p:cNvPr id="14" name="Picture 13" descr="iStock-646805828.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65207" y="7260402"/>
              <a:ext cx="2675619" cy="1289739"/>
            </a:xfrm>
            <a:prstGeom prst="rect">
              <a:avLst/>
            </a:prstGeom>
          </p:spPr>
        </p:pic>
      </p:grpSp>
      <p:grpSp>
        <p:nvGrpSpPr>
          <p:cNvPr id="13" name="Group 12"/>
          <p:cNvGrpSpPr/>
          <p:nvPr/>
        </p:nvGrpSpPr>
        <p:grpSpPr>
          <a:xfrm>
            <a:off x="11700716" y="4219080"/>
            <a:ext cx="4171908" cy="3682806"/>
            <a:chOff x="11700716" y="4219080"/>
            <a:chExt cx="4171908" cy="3682806"/>
          </a:xfrm>
        </p:grpSpPr>
        <p:grpSp>
          <p:nvGrpSpPr>
            <p:cNvPr id="6" name="Group 5"/>
            <p:cNvGrpSpPr/>
            <p:nvPr/>
          </p:nvGrpSpPr>
          <p:grpSpPr>
            <a:xfrm>
              <a:off x="11700716" y="4219080"/>
              <a:ext cx="4171908" cy="3682806"/>
              <a:chOff x="11700716" y="4219080"/>
              <a:chExt cx="4171908" cy="3682806"/>
            </a:xfrm>
          </p:grpSpPr>
          <p:sp>
            <p:nvSpPr>
              <p:cNvPr id="31" name="Straight Connector 14"/>
              <p:cNvSpPr/>
              <p:nvPr/>
            </p:nvSpPr>
            <p:spPr>
              <a:xfrm>
                <a:off x="11700716" y="6141295"/>
                <a:ext cx="586847" cy="3183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grpSp>
            <p:nvGrpSpPr>
              <p:cNvPr id="43" name="Group 42"/>
              <p:cNvGrpSpPr/>
              <p:nvPr/>
            </p:nvGrpSpPr>
            <p:grpSpPr>
              <a:xfrm>
                <a:off x="12187128" y="4219080"/>
                <a:ext cx="3685496" cy="3682806"/>
                <a:chOff x="616913" y="2997618"/>
                <a:chExt cx="5951858" cy="5951858"/>
              </a:xfrm>
            </p:grpSpPr>
            <p:sp>
              <p:nvSpPr>
                <p:cNvPr id="44" name="Oval 43"/>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45" name="Rectangle 44"/>
                <p:cNvSpPr/>
                <p:nvPr/>
              </p:nvSpPr>
              <p:spPr>
                <a:xfrm>
                  <a:off x="1340510" y="6946699"/>
                  <a:ext cx="4628600" cy="1124133"/>
                </a:xfrm>
                <a:prstGeom prst="rect">
                  <a:avLst/>
                </a:prstGeom>
              </p:spPr>
              <p:txBody>
                <a:bodyPr wrap="square">
                  <a:spAutoFit/>
                </a:bodyPr>
                <a:lstStyle/>
                <a:p>
                  <a:pPr algn="ctr">
                    <a:lnSpc>
                      <a:spcPct val="80000"/>
                    </a:lnSpc>
                  </a:pPr>
                  <a:r>
                    <a:rPr lang="en-GB" sz="2400" b="1">
                      <a:solidFill>
                        <a:srgbClr val="333E47"/>
                      </a:solidFill>
                    </a:rPr>
                    <a:t>Reframe, reframe, reframe</a:t>
                  </a:r>
                  <a:endParaRPr lang="en-US" sz="2400" b="1">
                    <a:solidFill>
                      <a:srgbClr val="19C3C0"/>
                    </a:solidFill>
                  </a:endParaRPr>
                </a:p>
              </p:txBody>
            </p:sp>
          </p:grpSp>
        </p:grpSp>
        <p:pic>
          <p:nvPicPr>
            <p:cNvPr id="21" name="Picture 20" descr="iStock-623290798.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49856" y="5298862"/>
              <a:ext cx="3386170" cy="1113547"/>
            </a:xfrm>
            <a:prstGeom prst="rect">
              <a:avLst/>
            </a:prstGeom>
          </p:spPr>
        </p:pic>
      </p:grpSp>
      <p:grpSp>
        <p:nvGrpSpPr>
          <p:cNvPr id="11" name="Group 10"/>
          <p:cNvGrpSpPr/>
          <p:nvPr/>
        </p:nvGrpSpPr>
        <p:grpSpPr>
          <a:xfrm>
            <a:off x="3789199" y="4220826"/>
            <a:ext cx="3742459" cy="3682806"/>
            <a:chOff x="3789199" y="4220826"/>
            <a:chExt cx="3742459" cy="3682806"/>
          </a:xfrm>
        </p:grpSpPr>
        <p:grpSp>
          <p:nvGrpSpPr>
            <p:cNvPr id="4" name="Group 3"/>
            <p:cNvGrpSpPr/>
            <p:nvPr/>
          </p:nvGrpSpPr>
          <p:grpSpPr>
            <a:xfrm>
              <a:off x="3789199" y="4220826"/>
              <a:ext cx="3742459" cy="3682806"/>
              <a:chOff x="3789199" y="4220826"/>
              <a:chExt cx="3742459" cy="3682806"/>
            </a:xfrm>
          </p:grpSpPr>
          <p:sp>
            <p:nvSpPr>
              <p:cNvPr id="33" name="Straight Connector 18"/>
              <p:cNvSpPr/>
              <p:nvPr/>
            </p:nvSpPr>
            <p:spPr>
              <a:xfrm>
                <a:off x="3789199" y="4704855"/>
                <a:ext cx="490147" cy="505891"/>
              </a:xfrm>
              <a:prstGeom prst="line">
                <a:avLst/>
              </a:prstGeom>
              <a:ln w="76200">
                <a:solidFill>
                  <a:srgbClr val="BFBFBF"/>
                </a:solidFill>
              </a:ln>
            </p:spPr>
            <p:txBody>
              <a:bodyPr lIns="37693" tIns="37694" rIns="37693" bIns="37694"/>
              <a:lstStyle/>
              <a:p>
                <a:pPr algn="ctr" defTabSz="675790" hangingPunct="0"/>
                <a:endParaRPr sz="4200" kern="0">
                  <a:solidFill>
                    <a:srgbClr val="000000"/>
                  </a:solidFill>
                  <a:latin typeface="Calibri"/>
                  <a:ea typeface="Calibri"/>
                  <a:cs typeface="Calibri"/>
                  <a:sym typeface="Calibri"/>
                </a:endParaRPr>
              </a:p>
            </p:txBody>
          </p:sp>
          <p:grpSp>
            <p:nvGrpSpPr>
              <p:cNvPr id="37" name="Group 36"/>
              <p:cNvGrpSpPr/>
              <p:nvPr/>
            </p:nvGrpSpPr>
            <p:grpSpPr>
              <a:xfrm>
                <a:off x="3846162" y="4220826"/>
                <a:ext cx="3685496" cy="3682806"/>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Calibri"/>
                      <a:ea typeface="Calibri"/>
                      <a:cs typeface="Calibri"/>
                    </a:rPr>
                    <a:t>v</a:t>
                  </a:r>
                </a:p>
              </p:txBody>
            </p:sp>
            <p:sp>
              <p:nvSpPr>
                <p:cNvPr id="39" name="Rectangle 38"/>
                <p:cNvSpPr/>
                <p:nvPr/>
              </p:nvSpPr>
              <p:spPr>
                <a:xfrm>
                  <a:off x="1234423" y="6946083"/>
                  <a:ext cx="4628600" cy="1124133"/>
                </a:xfrm>
                <a:prstGeom prst="rect">
                  <a:avLst/>
                </a:prstGeom>
              </p:spPr>
              <p:txBody>
                <a:bodyPr wrap="square">
                  <a:spAutoFit/>
                </a:bodyPr>
                <a:lstStyle/>
                <a:p>
                  <a:pPr algn="ctr">
                    <a:lnSpc>
                      <a:spcPct val="80000"/>
                    </a:lnSpc>
                  </a:pPr>
                  <a:r>
                    <a:rPr lang="en-GB" sz="2400" b="1" dirty="0">
                      <a:solidFill>
                        <a:srgbClr val="F82D51"/>
                      </a:solidFill>
                    </a:rPr>
                    <a:t>Help them to </a:t>
                  </a:r>
                  <a:br>
                    <a:rPr lang="en-GB" sz="2400" b="1" dirty="0">
                      <a:solidFill>
                        <a:srgbClr val="333E47"/>
                      </a:solidFill>
                    </a:rPr>
                  </a:br>
                  <a:r>
                    <a:rPr lang="en-GB" sz="2400" b="1" dirty="0">
                      <a:solidFill>
                        <a:srgbClr val="333E47"/>
                      </a:solidFill>
                    </a:rPr>
                    <a:t>explore both stories</a:t>
                  </a:r>
                  <a:endParaRPr lang="en-US" sz="2400" b="1" dirty="0">
                    <a:solidFill>
                      <a:srgbClr val="19C3C0"/>
                    </a:solidFill>
                  </a:endParaRPr>
                </a:p>
              </p:txBody>
            </p:sp>
          </p:grpSp>
        </p:grpSp>
        <p:pic>
          <p:nvPicPr>
            <p:cNvPr id="27" name="Picture 26" descr="iStock-527655861.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4380" y="5254137"/>
              <a:ext cx="2792116" cy="1274501"/>
            </a:xfrm>
            <a:prstGeom prst="rect">
              <a:avLst/>
            </a:prstGeom>
          </p:spPr>
        </p:pic>
      </p:grpSp>
    </p:spTree>
    <p:extLst>
      <p:ext uri="{BB962C8B-B14F-4D97-AF65-F5344CB8AC3E}">
        <p14:creationId xmlns:p14="http://schemas.microsoft.com/office/powerpoint/2010/main" val="237089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3" y="318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3960" y="4449096"/>
            <a:ext cx="3546200" cy="5315930"/>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395" y="1702850"/>
            <a:ext cx="8713428" cy="8709665"/>
          </a:xfrm>
          <a:prstGeom prst="rect">
            <a:avLst/>
          </a:prstGeom>
        </p:spPr>
      </p:pic>
      <p:sp>
        <p:nvSpPr>
          <p:cNvPr id="6" name="TextBox 5"/>
          <p:cNvSpPr txBox="1"/>
          <p:nvPr/>
        </p:nvSpPr>
        <p:spPr>
          <a:xfrm>
            <a:off x="2769628" y="2011166"/>
            <a:ext cx="6570061" cy="2973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1" tIns="45691" rIns="45691" bIns="45691" numCol="1" spcCol="38098" rtlCol="0" anchor="t">
            <a:spAutoFit/>
          </a:bodyPr>
          <a:lstStyle/>
          <a:p>
            <a:pPr algn="ctr" defTabSz="913539">
              <a:lnSpc>
                <a:spcPct val="130000"/>
              </a:lnSpc>
            </a:pPr>
            <a:r>
              <a:rPr lang="en-US" sz="4797" b="1" dirty="0">
                <a:solidFill>
                  <a:srgbClr val="FFFFFF"/>
                </a:solidFill>
                <a:latin typeface="Calibri"/>
                <a:sym typeface="Calibri"/>
              </a:rPr>
              <a:t>Intense</a:t>
            </a:r>
          </a:p>
          <a:p>
            <a:pPr algn="ctr" defTabSz="913539">
              <a:lnSpc>
                <a:spcPct val="130000"/>
              </a:lnSpc>
            </a:pPr>
            <a:r>
              <a:rPr lang="en-US" sz="4797" b="1" dirty="0">
                <a:solidFill>
                  <a:srgbClr val="FFFFFF"/>
                </a:solidFill>
                <a:latin typeface="Calibri"/>
                <a:sym typeface="Calibri"/>
              </a:rPr>
              <a:t>Timed</a:t>
            </a:r>
          </a:p>
          <a:p>
            <a:pPr algn="ctr" defTabSz="913539">
              <a:lnSpc>
                <a:spcPct val="130000"/>
              </a:lnSpc>
            </a:pPr>
            <a:r>
              <a:rPr lang="en-US" sz="4797" b="1" dirty="0">
                <a:solidFill>
                  <a:srgbClr val="FFFFFF"/>
                </a:solidFill>
                <a:latin typeface="Calibri"/>
                <a:sym typeface="Calibri"/>
              </a:rPr>
              <a:t>Tasters</a:t>
            </a:r>
          </a:p>
        </p:txBody>
      </p:sp>
      <p:pic>
        <p:nvPicPr>
          <p:cNvPr id="8" name="image10.png" descr="image001 copy.png"/>
          <p:cNvPicPr>
            <a:picLocks noChangeAspect="1"/>
          </p:cNvPicPr>
          <p:nvPr/>
        </p:nvPicPr>
        <p:blipFill>
          <a:blip r:embed="rId5"/>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4</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spTree>
    <p:extLst>
      <p:ext uri="{BB962C8B-B14F-4D97-AF65-F5344CB8AC3E}">
        <p14:creationId xmlns:p14="http://schemas.microsoft.com/office/powerpoint/2010/main" val="207821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F8BE0A"/>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720263" y="659869"/>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nSpc>
                <a:spcPts val="5718"/>
              </a:lnSpc>
            </a:pPr>
            <a:r>
              <a:rPr lang="en-GB" sz="6000" spc="-149">
                <a:solidFill>
                  <a:schemeClr val="bg1"/>
                </a:solidFill>
                <a:latin typeface="+mn-lt"/>
              </a:rPr>
              <a:t>Set the right tone</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2" name="Rectangle 21"/>
          <p:cNvSpPr/>
          <p:nvPr/>
        </p:nvSpPr>
        <p:spPr>
          <a:xfrm>
            <a:off x="1135416" y="2180034"/>
            <a:ext cx="18206758" cy="6924936"/>
          </a:xfrm>
          <a:prstGeom prst="rect">
            <a:avLst/>
          </a:prstGeom>
        </p:spPr>
        <p:txBody>
          <a:bodyPr wrap="square" lIns="91397" tIns="45702" rIns="91397" bIns="45702">
            <a:spAutoFit/>
          </a:bodyPr>
          <a:lstStyle/>
          <a:p>
            <a:pPr marL="685513" indent="-685513" defTabSz="913694">
              <a:lnSpc>
                <a:spcPct val="150000"/>
              </a:lnSpc>
              <a:buFont typeface="Arial"/>
              <a:buChar char="•"/>
            </a:pPr>
            <a:r>
              <a:rPr lang="en-GB" sz="4800" b="1" kern="0" dirty="0">
                <a:solidFill>
                  <a:srgbClr val="2D373F"/>
                </a:solidFill>
                <a:latin typeface="Calibri"/>
                <a:ea typeface="Tahoma" panose="020B0604030504040204" pitchFamily="34" charset="0"/>
                <a:cs typeface="Calibri"/>
              </a:rPr>
              <a:t>Establish the purpose of the meeting and </a:t>
            </a:r>
            <a:r>
              <a:rPr lang="en-GB" sz="4800" b="1" kern="0" dirty="0">
                <a:solidFill>
                  <a:srgbClr val="2D373F"/>
                </a:solidFill>
                <a:ea typeface="Tahoma" panose="020B0604030504040204" pitchFamily="34" charset="0"/>
              </a:rPr>
              <a:t>set ground rules</a:t>
            </a:r>
          </a:p>
          <a:p>
            <a:pPr marL="1138471" lvl="1" indent="-685513" defTabSz="913694">
              <a:lnSpc>
                <a:spcPct val="110000"/>
              </a:lnSpc>
              <a:buFont typeface="Courier New"/>
              <a:buChar char="o"/>
            </a:pPr>
            <a:r>
              <a:rPr lang="en-GB" sz="4000" b="1" kern="0" dirty="0">
                <a:solidFill>
                  <a:srgbClr val="2D373F"/>
                </a:solidFill>
                <a:ea typeface="Tahoma" panose="020B0604030504040204" pitchFamily="34" charset="0"/>
              </a:rPr>
              <a:t>confidentiality</a:t>
            </a:r>
          </a:p>
          <a:p>
            <a:pPr marL="1138471" lvl="1" indent="-685513" defTabSz="913694">
              <a:lnSpc>
                <a:spcPct val="110000"/>
              </a:lnSpc>
              <a:buFont typeface="Courier New"/>
              <a:buChar char="o"/>
            </a:pPr>
            <a:r>
              <a:rPr lang="en-GB" sz="4000" b="1" kern="0" dirty="0">
                <a:solidFill>
                  <a:srgbClr val="2D373F"/>
                </a:solidFill>
                <a:ea typeface="Tahoma" panose="020B0604030504040204" pitchFamily="34" charset="0"/>
              </a:rPr>
              <a:t>ensure the willingness of both parties to seek resolution</a:t>
            </a:r>
          </a:p>
          <a:p>
            <a:pPr marL="1138471" lvl="1" indent="-685513" defTabSz="913694">
              <a:lnSpc>
                <a:spcPct val="110000"/>
              </a:lnSpc>
              <a:buFont typeface="Courier New"/>
              <a:buChar char="o"/>
            </a:pPr>
            <a:r>
              <a:rPr lang="en-GB" sz="4000" b="1" kern="0" dirty="0">
                <a:solidFill>
                  <a:srgbClr val="2D373F"/>
                </a:solidFill>
                <a:ea typeface="Tahoma" panose="020B0604030504040204" pitchFamily="34" charset="0"/>
              </a:rPr>
              <a:t>invite them to openly express opinions with each other and discuss the problem without attacking personalities.</a:t>
            </a:r>
          </a:p>
          <a:p>
            <a:pPr marL="685513" indent="-685513" defTabSz="913694">
              <a:lnSpc>
                <a:spcPct val="150000"/>
              </a:lnSpc>
              <a:buFont typeface="Arial"/>
              <a:buChar char="•"/>
            </a:pPr>
            <a:r>
              <a:rPr lang="en-GB" sz="4800" b="1" kern="0" dirty="0">
                <a:solidFill>
                  <a:srgbClr val="2D373F"/>
                </a:solidFill>
                <a:latin typeface="Calibri"/>
                <a:ea typeface="Tahoma" panose="020B0604030504040204" pitchFamily="34" charset="0"/>
                <a:cs typeface="Calibri"/>
              </a:rPr>
              <a:t>Establish your role as a mediator</a:t>
            </a:r>
          </a:p>
          <a:p>
            <a:pPr marL="1138471" lvl="1" indent="-685513" defTabSz="913694">
              <a:buFont typeface="Courier New"/>
              <a:buChar char="o"/>
            </a:pPr>
            <a:r>
              <a:rPr lang="en-GB" sz="4000" b="1" kern="0" dirty="0">
                <a:solidFill>
                  <a:srgbClr val="2D373F"/>
                </a:solidFill>
                <a:latin typeface="Calibri"/>
                <a:ea typeface="Tahoma" panose="020B0604030504040204" pitchFamily="34" charset="0"/>
                <a:cs typeface="Calibri"/>
              </a:rPr>
              <a:t>you will facilitate the conversation but they have to solve the conflict</a:t>
            </a:r>
          </a:p>
          <a:p>
            <a:pPr marL="1138471" lvl="1" indent="-685513" defTabSz="913694">
              <a:buFont typeface="Courier New"/>
              <a:buChar char="o"/>
            </a:pPr>
            <a:r>
              <a:rPr lang="en-GB" sz="4000" b="1" kern="0" dirty="0">
                <a:solidFill>
                  <a:srgbClr val="2D373F"/>
                </a:solidFill>
                <a:latin typeface="Calibri"/>
                <a:ea typeface="Tahoma" panose="020B0604030504040204" pitchFamily="34" charset="0"/>
                <a:cs typeface="Calibri"/>
              </a:rPr>
              <a:t>you will redirect the parties if they break the ground rules.</a:t>
            </a:r>
          </a:p>
          <a:p>
            <a:pPr defTabSz="913694">
              <a:lnSpc>
                <a:spcPct val="90000"/>
              </a:lnSpc>
            </a:pPr>
            <a:endParaRPr lang="en-US" sz="4800" b="1" kern="0" dirty="0">
              <a:solidFill>
                <a:sysClr val="window" lastClr="FFFFFF"/>
              </a:solidFill>
              <a:latin typeface="Calibri"/>
              <a:ea typeface="Tahoma" panose="020B0604030504040204" pitchFamily="34" charset="0"/>
              <a:cs typeface="Calibri"/>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40487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F8BE0A"/>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720263" y="659869"/>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nSpc>
                <a:spcPts val="5718"/>
              </a:lnSpc>
            </a:pPr>
            <a:r>
              <a:rPr lang="en-GB" sz="6000" spc="-149">
                <a:solidFill>
                  <a:schemeClr val="bg1"/>
                </a:solidFill>
                <a:latin typeface="+mn-lt"/>
              </a:rPr>
              <a:t>Facilitate the conversation</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2" name="Rectangle 21"/>
          <p:cNvSpPr/>
          <p:nvPr/>
        </p:nvSpPr>
        <p:spPr>
          <a:xfrm>
            <a:off x="1066986" y="2716829"/>
            <a:ext cx="18206758" cy="6574071"/>
          </a:xfrm>
          <a:prstGeom prst="rect">
            <a:avLst/>
          </a:prstGeom>
        </p:spPr>
        <p:txBody>
          <a:bodyPr wrap="square" lIns="91397" tIns="45702" rIns="91397" bIns="45702">
            <a:spAutoFit/>
          </a:bodyPr>
          <a:lstStyle/>
          <a:p>
            <a:pPr marL="571260" indent="-571260" defTabSz="906221">
              <a:spcBef>
                <a:spcPts val="1800"/>
              </a:spcBef>
              <a:spcAft>
                <a:spcPts val="600"/>
              </a:spcAft>
              <a:buFont typeface="Arial"/>
              <a:buChar char="•"/>
            </a:pPr>
            <a:r>
              <a:rPr lang="en-US" sz="4400" b="1" dirty="0">
                <a:solidFill>
                  <a:srgbClr val="2D373F"/>
                </a:solidFill>
              </a:rPr>
              <a:t>Ask both parties to write down the facts and their contribution. </a:t>
            </a:r>
          </a:p>
          <a:p>
            <a:pPr marL="571260" indent="-571260" defTabSz="906221">
              <a:spcBef>
                <a:spcPts val="1800"/>
              </a:spcBef>
              <a:spcAft>
                <a:spcPts val="600"/>
              </a:spcAft>
              <a:buFont typeface="Arial"/>
              <a:buChar char="•"/>
            </a:pPr>
            <a:r>
              <a:rPr lang="en-US" sz="4400" b="1" dirty="0">
                <a:solidFill>
                  <a:srgbClr val="2D373F"/>
                </a:solidFill>
              </a:rPr>
              <a:t>Help each party to share the facts and the impact without interruption.</a:t>
            </a:r>
          </a:p>
          <a:p>
            <a:pPr marL="571260" indent="-571260">
              <a:spcBef>
                <a:spcPts val="1200"/>
              </a:spcBef>
              <a:spcAft>
                <a:spcPts val="600"/>
              </a:spcAft>
              <a:buFont typeface="Arial" panose="020B0604020202020204" pitchFamily="34" charset="0"/>
              <a:buChar char="•"/>
            </a:pPr>
            <a:r>
              <a:rPr lang="en-US" sz="4400" b="1" dirty="0">
                <a:solidFill>
                  <a:srgbClr val="2D373F"/>
                </a:solidFill>
              </a:rPr>
              <a:t>Encourage both parties to express their feelings and to acknowledge the other person’s emotions.</a:t>
            </a:r>
          </a:p>
          <a:p>
            <a:pPr marL="571260" indent="-571260">
              <a:spcBef>
                <a:spcPts val="1200"/>
              </a:spcBef>
              <a:spcAft>
                <a:spcPts val="600"/>
              </a:spcAft>
              <a:buFont typeface="Arial" panose="020B0604020202020204" pitchFamily="34" charset="0"/>
              <a:buChar char="•"/>
            </a:pPr>
            <a:r>
              <a:rPr lang="en-US" sz="4400" b="1" dirty="0">
                <a:solidFill>
                  <a:srgbClr val="2D373F"/>
                </a:solidFill>
              </a:rPr>
              <a:t>Reframe, reframe, reframe.</a:t>
            </a:r>
          </a:p>
          <a:p>
            <a:pPr marL="571260" indent="-571260">
              <a:spcBef>
                <a:spcPts val="1200"/>
              </a:spcBef>
              <a:spcAft>
                <a:spcPts val="600"/>
              </a:spcAft>
              <a:buFont typeface="Arial" panose="020B0604020202020204" pitchFamily="34" charset="0"/>
              <a:buChar char="•"/>
            </a:pPr>
            <a:r>
              <a:rPr lang="en-US" sz="4400" b="1" dirty="0">
                <a:solidFill>
                  <a:srgbClr val="2D373F"/>
                </a:solidFill>
              </a:rPr>
              <a:t>Coach the parties to find a way forward. Only ask questions in hopes they find their own solution!</a:t>
            </a:r>
          </a:p>
          <a:p>
            <a:pPr defTabSz="913694">
              <a:lnSpc>
                <a:spcPct val="90000"/>
              </a:lnSpc>
            </a:pPr>
            <a:endParaRPr lang="en-US" sz="4800" b="1" kern="0" dirty="0">
              <a:solidFill>
                <a:sysClr val="window" lastClr="FFFFFF"/>
              </a:solidFill>
              <a:latin typeface="Calibri"/>
              <a:ea typeface="Tahoma" panose="020B0604030504040204" pitchFamily="34" charset="0"/>
              <a:cs typeface="Calibri"/>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18325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latin typeface="Calibri"/>
                <a:ea typeface="Calibri"/>
                <a:cs typeface="Calibri"/>
              </a:rPr>
              <a:pPr/>
              <a:t>42</a:t>
            </a:fld>
            <a:endParaRPr lang="uk-UA">
              <a:latin typeface="Calibri"/>
              <a:ea typeface="Calibri"/>
              <a:cs typeface="Calibri"/>
            </a:endParaRPr>
          </a:p>
        </p:txBody>
      </p:sp>
      <p:sp>
        <p:nvSpPr>
          <p:cNvPr id="3" name="Shape 924"/>
          <p:cNvSpPr/>
          <p:nvPr/>
        </p:nvSpPr>
        <p:spPr>
          <a:xfrm>
            <a:off x="0" y="3174"/>
            <a:ext cx="20104100" cy="11309350"/>
          </a:xfrm>
          <a:prstGeom prst="rect">
            <a:avLst/>
          </a:prstGeom>
          <a:solidFill>
            <a:srgbClr val="F8BE0A"/>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6" name="Rectangle 5"/>
          <p:cNvSpPr/>
          <p:nvPr/>
        </p:nvSpPr>
        <p:spPr>
          <a:xfrm>
            <a:off x="5102724" y="1899627"/>
            <a:ext cx="14329963" cy="7570617"/>
          </a:xfrm>
          <a:prstGeom prst="rect">
            <a:avLst/>
          </a:prstGeom>
        </p:spPr>
        <p:txBody>
          <a:bodyPr wrap="square" lIns="90730" tIns="45380" rIns="90730" bIns="45380">
            <a:spAutoFit/>
          </a:bodyPr>
          <a:lstStyle/>
          <a:p>
            <a:pPr defTabSz="906221"/>
            <a:r>
              <a:rPr lang="en-US" sz="3600" b="1" dirty="0"/>
              <a:t>Things to remember within mediating conflict resolution.</a:t>
            </a:r>
          </a:p>
          <a:p>
            <a:pPr defTabSz="906221"/>
            <a:endParaRPr lang="en-US" sz="3600" b="1" dirty="0"/>
          </a:p>
          <a:p>
            <a:pPr defTabSz="906221"/>
            <a:r>
              <a:rPr lang="en-US" sz="3200" b="1" dirty="0"/>
              <a:t>The mediator should try to:</a:t>
            </a:r>
          </a:p>
          <a:p>
            <a:pPr marL="571260" indent="-571260">
              <a:spcBef>
                <a:spcPts val="600"/>
              </a:spcBef>
              <a:buFont typeface="Arial"/>
              <a:buChar char="•"/>
            </a:pPr>
            <a:r>
              <a:rPr lang="en-US" sz="3200" b="1" dirty="0"/>
              <a:t>set ground rules</a:t>
            </a:r>
          </a:p>
          <a:p>
            <a:pPr marL="571260" indent="-571260">
              <a:spcBef>
                <a:spcPts val="600"/>
              </a:spcBef>
              <a:buFont typeface="Arial"/>
              <a:buChar char="•"/>
            </a:pPr>
            <a:r>
              <a:rPr lang="en-US" sz="3200" b="1" dirty="0"/>
              <a:t>help both parties share and explore their sides of the story</a:t>
            </a:r>
          </a:p>
          <a:p>
            <a:pPr marL="571260" indent="-571260">
              <a:spcBef>
                <a:spcPts val="600"/>
              </a:spcBef>
              <a:buFont typeface="Arial"/>
              <a:buChar char="•"/>
            </a:pPr>
            <a:r>
              <a:rPr lang="en-US" sz="3200" b="1" dirty="0"/>
              <a:t>encourage both parties to express their feelings and to acknowledge the other person’s emotions</a:t>
            </a:r>
          </a:p>
          <a:p>
            <a:pPr marL="571260" indent="-571260">
              <a:spcBef>
                <a:spcPts val="600"/>
              </a:spcBef>
              <a:buFont typeface="Arial"/>
              <a:buChar char="•"/>
            </a:pPr>
            <a:r>
              <a:rPr lang="en-US" sz="3200" b="1" dirty="0"/>
              <a:t>reframe the discussion if the conflict becomes unconstructive</a:t>
            </a:r>
          </a:p>
          <a:p>
            <a:pPr marL="571260" indent="-571260">
              <a:spcBef>
                <a:spcPts val="600"/>
              </a:spcBef>
              <a:buFont typeface="Arial"/>
              <a:buChar char="•"/>
            </a:pPr>
            <a:r>
              <a:rPr lang="en-US" sz="3200" b="1" dirty="0"/>
              <a:t>coach them to find a way forward together.</a:t>
            </a:r>
            <a:br>
              <a:rPr lang="en-US" sz="3200" b="1" dirty="0">
                <a:solidFill>
                  <a:srgbClr val="2D373F"/>
                </a:solidFill>
              </a:rPr>
            </a:br>
            <a:endParaRPr lang="en-US" sz="3600" b="1" dirty="0"/>
          </a:p>
          <a:p>
            <a:pPr>
              <a:spcBef>
                <a:spcPts val="600"/>
              </a:spcBef>
            </a:pPr>
            <a:r>
              <a:rPr lang="en-US" sz="3600" b="1" dirty="0"/>
              <a:t>Practice makes perfect.</a:t>
            </a:r>
            <a:endParaRPr lang="en-US" sz="4400" b="1" dirty="0"/>
          </a:p>
          <a:p>
            <a:pPr defTabSz="906221"/>
            <a:endParaRPr lang="en-US" sz="4400" b="1" dirty="0"/>
          </a:p>
          <a:p>
            <a:pPr defTabSz="906221"/>
            <a:endParaRPr lang="en-GB" sz="4400" b="1" dirty="0">
              <a:solidFill>
                <a:srgbClr val="000000"/>
              </a:solidFill>
              <a:latin typeface="Calibri"/>
              <a:ea typeface="Calibri"/>
              <a:cs typeface="Calibri"/>
            </a:endParaRPr>
          </a:p>
        </p:txBody>
      </p:sp>
      <p:pic>
        <p:nvPicPr>
          <p:cNvPr id="7" name="Picture 6" descr="image0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907945" y="10314519"/>
            <a:ext cx="803715" cy="700382"/>
          </a:xfrm>
          <a:prstGeom prst="rect">
            <a:avLst/>
          </a:prstGeom>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145531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F8BE0A"/>
          </a:solidFill>
          <a:ln w="12700">
            <a:miter lim="400000"/>
          </a:ln>
        </p:spPr>
        <p:txBody>
          <a:bodyPr lIns="45366" tIns="45366" rIns="45366" bIns="45366" anchor="ctr"/>
          <a:lstStyle/>
          <a:p>
            <a:pPr hangingPunct="0">
              <a:defRPr sz="4000"/>
            </a:pPr>
            <a:endParaRPr sz="3900" kern="0">
              <a:solidFill>
                <a:srgbClr val="000000"/>
              </a:solidFill>
              <a:latin typeface="Calibri"/>
              <a:cs typeface="Calibri"/>
              <a:sym typeface="Calibri"/>
            </a:endParaRPr>
          </a:p>
        </p:txBody>
      </p:sp>
      <p:sp>
        <p:nvSpPr>
          <p:cNvPr id="19" name="object 3"/>
          <p:cNvSpPr txBox="1">
            <a:spLocks/>
          </p:cNvSpPr>
          <p:nvPr/>
        </p:nvSpPr>
        <p:spPr>
          <a:xfrm>
            <a:off x="720263" y="659869"/>
            <a:ext cx="18177338" cy="764953"/>
          </a:xfrm>
          <a:prstGeom prst="rect">
            <a:avLst/>
          </a:prstGeom>
        </p:spPr>
        <p:txBody>
          <a:bodyPr vert="horz" wrap="square" lIns="0" tIns="0" rIns="0" bIns="0" rtlCol="0">
            <a:spAutoFit/>
          </a:bodyPr>
          <a:lstStyle>
            <a:lvl1pPr>
              <a:defRPr b="1">
                <a:latin typeface="+mj-lt"/>
                <a:ea typeface="+mj-ea"/>
                <a:cs typeface="+mj-cs"/>
              </a:defRPr>
            </a:lvl1pPr>
          </a:lstStyle>
          <a:p>
            <a:pPr marL="12645" marR="5067">
              <a:lnSpc>
                <a:spcPts val="5718"/>
              </a:lnSpc>
            </a:pPr>
            <a:r>
              <a:rPr lang="en-GB" sz="6000" spc="-149" dirty="0">
                <a:solidFill>
                  <a:schemeClr val="bg1"/>
                </a:solidFill>
                <a:latin typeface="+mn-lt"/>
              </a:rPr>
              <a:t>Scenario for mediating conflict</a:t>
            </a:r>
          </a:p>
        </p:txBody>
      </p:sp>
      <p:pic>
        <p:nvPicPr>
          <p:cNvPr id="23" name="Picture 22" descr="image001 cop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48690" y="10247450"/>
            <a:ext cx="815975" cy="711064"/>
          </a:xfrm>
          <a:prstGeom prst="rect">
            <a:avLst/>
          </a:prstGeom>
        </p:spPr>
      </p:pic>
      <p:sp>
        <p:nvSpPr>
          <p:cNvPr id="22" name="Rectangle 21"/>
          <p:cNvSpPr/>
          <p:nvPr/>
        </p:nvSpPr>
        <p:spPr>
          <a:xfrm>
            <a:off x="812618" y="2593262"/>
            <a:ext cx="18206758" cy="5509164"/>
          </a:xfrm>
          <a:prstGeom prst="rect">
            <a:avLst/>
          </a:prstGeom>
        </p:spPr>
        <p:txBody>
          <a:bodyPr wrap="square" lIns="91397" tIns="45702" rIns="91397" bIns="45702">
            <a:spAutoFit/>
          </a:bodyPr>
          <a:lstStyle/>
          <a:p>
            <a:pPr defTabSz="906221">
              <a:spcBef>
                <a:spcPts val="1800"/>
              </a:spcBef>
              <a:spcAft>
                <a:spcPts val="600"/>
              </a:spcAft>
            </a:pPr>
            <a:r>
              <a:rPr lang="en-US" sz="4400" b="1" dirty="0">
                <a:solidFill>
                  <a:srgbClr val="2D373F"/>
                </a:solidFill>
              </a:rPr>
              <a:t>Ahmed and Khalil are part of your customer service team. Ahmed has more seniority and experience and keeps giving Khalil unsolicited advice on how to handle customer requests. Khalil is growing increasingly resentful because he feels Ahmed is acting like more like his boss than a colleague. His conversations with Ahmed become more and more abrupt, bordering on rude. Ahmed is upset because he feels he just wants to help. The conflict starts affecting the entire team. You’ve talked to both men and they agreed to meet with you for mediation. </a:t>
            </a: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19078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18763464" y="755453"/>
            <a:ext cx="335656" cy="342593"/>
          </a:xfrm>
          <a:prstGeom prst="rect">
            <a:avLst/>
          </a:prstGeom>
        </p:spPr>
        <p:txBody>
          <a:bodyPr/>
          <a:lstStyle/>
          <a:p>
            <a:fld id="{686E1E1B-19E4-42B6-A82F-1E1724700BDD}" type="slidenum">
              <a:rPr lang="en-GB" smtClean="0">
                <a:latin typeface="Calibri"/>
                <a:ea typeface="Calibri"/>
                <a:cs typeface="Calibri"/>
              </a:rPr>
              <a:pPr/>
              <a:t>44</a:t>
            </a:fld>
            <a:endParaRPr lang="en-GB">
              <a:latin typeface="Calibri"/>
              <a:ea typeface="Calibri"/>
              <a:cs typeface="Calibri"/>
            </a:endParaRPr>
          </a:p>
        </p:txBody>
      </p:sp>
      <p:pic>
        <p:nvPicPr>
          <p:cNvPr id="4" name="Picture 3" descr="AFB-38.jpg"/>
          <p:cNvPicPr>
            <a:picLocks noChangeAspect="1"/>
          </p:cNvPicPr>
          <p:nvPr/>
        </p:nvPicPr>
        <p:blipFill rotWithShape="1">
          <a:blip r:embed="rId3">
            <a:extLst>
              <a:ext uri="{28A0092B-C50C-407E-A947-70E740481C1C}">
                <a14:useLocalDpi xmlns:a14="http://schemas.microsoft.com/office/drawing/2010/main" val="0"/>
              </a:ext>
            </a:extLst>
          </a:blip>
          <a:srcRect t="9744" b="5875"/>
          <a:stretch/>
        </p:blipFill>
        <p:spPr>
          <a:xfrm>
            <a:off x="0" y="0"/>
            <a:ext cx="20104100" cy="11309350"/>
          </a:xfrm>
          <a:prstGeom prst="rect">
            <a:avLst/>
          </a:prstGeom>
        </p:spPr>
      </p:pic>
      <p:sp>
        <p:nvSpPr>
          <p:cNvPr id="5" name="Shape 647"/>
          <p:cNvSpPr/>
          <p:nvPr/>
        </p:nvSpPr>
        <p:spPr>
          <a:xfrm rot="16200000">
            <a:off x="-4646077" y="4646185"/>
            <a:ext cx="11315707" cy="2023465"/>
          </a:xfrm>
          <a:prstGeom prst="rect">
            <a:avLst/>
          </a:prstGeom>
          <a:solidFill>
            <a:srgbClr val="58348B"/>
          </a:solidFill>
          <a:ln w="12700">
            <a:miter lim="400000"/>
          </a:ln>
          <a:effectLst>
            <a:outerShdw blurRad="38100" dist="23000" dir="5400000" rotWithShape="0">
              <a:srgbClr val="000000">
                <a:alpha val="35000"/>
              </a:srgbClr>
            </a:outerShdw>
          </a:effectLst>
        </p:spPr>
        <p:txBody>
          <a:bodyPr lIns="45366" tIns="45366" rIns="45366" bIns="45366" anchor="ctr"/>
          <a:lstStyle/>
          <a:p>
            <a:pPr algn="ctr" defTabSz="905633" hangingPunct="0">
              <a:defRPr>
                <a:solidFill>
                  <a:srgbClr val="FFFFFF"/>
                </a:solidFill>
                <a:latin typeface="Helvetica Light"/>
                <a:ea typeface="Helvetica Light"/>
                <a:cs typeface="Helvetica Light"/>
                <a:sym typeface="Helvetica Light"/>
              </a:defRPr>
            </a:pPr>
            <a:endParaRPr kern="0">
              <a:solidFill>
                <a:srgbClr val="FFFFFF"/>
              </a:solidFill>
              <a:latin typeface="Helvetica Light"/>
              <a:ea typeface="Helvetica Light"/>
              <a:cs typeface="Helvetica Light"/>
              <a:sym typeface="Helvetica Light"/>
            </a:endParaRPr>
          </a:p>
        </p:txBody>
      </p:sp>
      <p:sp>
        <p:nvSpPr>
          <p:cNvPr id="6" name="Shape 648"/>
          <p:cNvSpPr/>
          <p:nvPr/>
        </p:nvSpPr>
        <p:spPr>
          <a:xfrm rot="16200000">
            <a:off x="-5225591" y="4900792"/>
            <a:ext cx="12267743" cy="76174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4700" b="1" spc="-149">
                <a:solidFill>
                  <a:srgbClr val="FFFFFF"/>
                </a:solidFill>
              </a:defRPr>
            </a:lvl1pPr>
          </a:lstStyle>
          <a:p>
            <a:pPr defTabSz="905888" hangingPunct="0">
              <a:lnSpc>
                <a:spcPct val="90000"/>
              </a:lnSpc>
            </a:pPr>
            <a:r>
              <a:rPr lang="en-GB" sz="5400" kern="0">
                <a:latin typeface="Calibri"/>
                <a:ea typeface="Calibri"/>
                <a:cs typeface="Calibri"/>
                <a:sym typeface="Calibri"/>
              </a:rPr>
              <a:t>Encouraging healthy conflict</a:t>
            </a: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65" y="10246115"/>
            <a:ext cx="785563" cy="764667"/>
          </a:xfrm>
          <a:prstGeom prst="rect">
            <a:avLst/>
          </a:prstGeom>
        </p:spPr>
      </p:pic>
      <p:pic>
        <p:nvPicPr>
          <p:cNvPr id="8" name="Picture 7" descr="image001.png">
            <a:extLst>
              <a:ext uri="{FF2B5EF4-FFF2-40B4-BE49-F238E27FC236}">
                <a16:creationId xmlns:a16="http://schemas.microsoft.com/office/drawing/2014/main" id="{CE1DCEFE-5DF6-0E49-9D09-B9B7D444FE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89074" y="10310540"/>
            <a:ext cx="791592" cy="689817"/>
          </a:xfrm>
          <a:prstGeom prst="rect">
            <a:avLst/>
          </a:prstGeom>
        </p:spPr>
      </p:pic>
      <p:pic>
        <p:nvPicPr>
          <p:cNvPr id="9" name="image10.png" descr="image001 copy.png">
            <a:extLst>
              <a:ext uri="{FF2B5EF4-FFF2-40B4-BE49-F238E27FC236}">
                <a16:creationId xmlns:a16="http://schemas.microsoft.com/office/drawing/2014/main" id="{EC5664DF-04AB-40CB-A34E-A58A4C734356}"/>
              </a:ext>
            </a:extLst>
          </p:cNvPr>
          <p:cNvPicPr>
            <a:picLocks noChangeAspect="1"/>
          </p:cNvPicPr>
          <p:nvPr/>
        </p:nvPicPr>
        <p:blipFill>
          <a:blip r:embed="rId6"/>
          <a:stretch>
            <a:fillRect/>
          </a:stretch>
        </p:blipFill>
        <p:spPr>
          <a:xfrm>
            <a:off x="18948467" y="10253227"/>
            <a:ext cx="815975" cy="711464"/>
          </a:xfrm>
          <a:prstGeom prst="rect">
            <a:avLst/>
          </a:prstGeom>
          <a:ln w="12700">
            <a:miter lim="400000"/>
          </a:ln>
        </p:spPr>
      </p:pic>
    </p:spTree>
    <p:extLst>
      <p:ext uri="{BB962C8B-B14F-4D97-AF65-F5344CB8AC3E}">
        <p14:creationId xmlns:p14="http://schemas.microsoft.com/office/powerpoint/2010/main" val="2918012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453005207.jpg"/>
          <p:cNvPicPr>
            <a:picLocks noChangeAspect="1"/>
          </p:cNvPicPr>
          <p:nvPr/>
        </p:nvPicPr>
        <p:blipFill rotWithShape="1">
          <a:blip r:embed="rId3" cstate="print">
            <a:extLst>
              <a:ext uri="{28A0092B-C50C-407E-A947-70E740481C1C}">
                <a14:useLocalDpi xmlns:a14="http://schemas.microsoft.com/office/drawing/2010/main" val="0"/>
              </a:ext>
            </a:extLst>
          </a:blip>
          <a:srcRect t="-1" b="15620"/>
          <a:stretch/>
        </p:blipFill>
        <p:spPr>
          <a:xfrm>
            <a:off x="1" y="0"/>
            <a:ext cx="20104100" cy="11309350"/>
          </a:xfrm>
          <a:prstGeom prst="rect">
            <a:avLst/>
          </a:prstGeom>
        </p:spPr>
      </p:pic>
      <p:sp>
        <p:nvSpPr>
          <p:cNvPr id="12" name="Text Placeholder 3"/>
          <p:cNvSpPr txBox="1">
            <a:spLocks/>
          </p:cNvSpPr>
          <p:nvPr/>
        </p:nvSpPr>
        <p:spPr>
          <a:xfrm>
            <a:off x="943410" y="748981"/>
            <a:ext cx="16017183" cy="148297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dirty="0">
                <a:solidFill>
                  <a:srgbClr val="000000">
                    <a:lumMod val="75000"/>
                    <a:lumOff val="25000"/>
                  </a:srgbClr>
                </a:solidFill>
                <a:latin typeface="Calibri"/>
                <a:ea typeface="Calibri"/>
                <a:cs typeface="Calibri"/>
              </a:rPr>
              <a:t>Brainstorm silently</a:t>
            </a:r>
          </a:p>
          <a:p>
            <a:pPr defTabSz="913694"/>
            <a:r>
              <a:rPr lang="en-US" sz="5900" kern="0" dirty="0">
                <a:solidFill>
                  <a:srgbClr val="58348B"/>
                </a:solidFill>
                <a:latin typeface="Calibri"/>
                <a:ea typeface="Calibri"/>
                <a:cs typeface="Calibri"/>
              </a:rPr>
              <a:t>before</a:t>
            </a:r>
            <a:r>
              <a:rPr lang="en-US" sz="5900" kern="0" dirty="0">
                <a:solidFill>
                  <a:srgbClr val="FF6600"/>
                </a:solidFill>
                <a:latin typeface="Calibri"/>
                <a:ea typeface="Calibri"/>
                <a:cs typeface="Calibri"/>
              </a:rPr>
              <a:t> </a:t>
            </a:r>
            <a:r>
              <a:rPr lang="en-US" sz="5900" kern="0" dirty="0">
                <a:solidFill>
                  <a:srgbClr val="000000">
                    <a:lumMod val="75000"/>
                    <a:lumOff val="25000"/>
                  </a:srgbClr>
                </a:solidFill>
                <a:latin typeface="Calibri"/>
                <a:ea typeface="Calibri"/>
                <a:cs typeface="Calibri"/>
              </a:rPr>
              <a:t>you join forces</a:t>
            </a:r>
          </a:p>
        </p:txBody>
      </p:sp>
      <p:pic>
        <p:nvPicPr>
          <p:cNvPr id="13" name="image10.png" descr="image001 copy.png"/>
          <p:cNvPicPr>
            <a:picLocks noChangeAspect="1"/>
          </p:cNvPicPr>
          <p:nvPr/>
        </p:nvPicPr>
        <p:blipFill>
          <a:blip r:embed="rId4"/>
          <a:stretch>
            <a:fillRect/>
          </a:stretch>
        </p:blipFill>
        <p:spPr>
          <a:xfrm>
            <a:off x="18948513" y="10253263"/>
            <a:ext cx="815975" cy="711463"/>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4" name="Rectangle 3"/>
          <p:cNvSpPr/>
          <p:nvPr/>
        </p:nvSpPr>
        <p:spPr>
          <a:xfrm>
            <a:off x="1014277" y="2786671"/>
            <a:ext cx="6021402" cy="7294305"/>
          </a:xfrm>
          <a:prstGeom prst="rect">
            <a:avLst/>
          </a:prstGeom>
        </p:spPr>
        <p:txBody>
          <a:bodyPr wrap="square">
            <a:spAutoFit/>
          </a:bodyPr>
          <a:lstStyle/>
          <a:p>
            <a:pPr marL="742950" indent="-742950">
              <a:buFontTx/>
              <a:buAutoNum type="arabicPeriod"/>
            </a:pPr>
            <a:r>
              <a:rPr lang="en-US" sz="3600" b="1" dirty="0">
                <a:solidFill>
                  <a:srgbClr val="000000"/>
                </a:solidFill>
                <a:latin typeface="Calibri"/>
                <a:ea typeface="Calibri"/>
                <a:cs typeface="Calibri"/>
              </a:rPr>
              <a:t>Have each person write down their ideas independently to avoid groupthink.</a:t>
            </a:r>
          </a:p>
          <a:p>
            <a:pPr marL="742950" indent="-742950">
              <a:buFont typeface="+mj-lt"/>
              <a:buAutoNum type="arabicPeriod"/>
            </a:pPr>
            <a:endParaRPr lang="en-US" sz="3600" b="1" dirty="0">
              <a:solidFill>
                <a:srgbClr val="000000"/>
              </a:solidFill>
              <a:latin typeface="Calibri"/>
              <a:ea typeface="Calibri"/>
              <a:cs typeface="Calibri"/>
            </a:endParaRPr>
          </a:p>
          <a:p>
            <a:pPr marL="742950" indent="-742950">
              <a:buFontTx/>
              <a:buAutoNum type="arabicPeriod"/>
            </a:pPr>
            <a:r>
              <a:rPr lang="en-US" sz="3600" b="1" dirty="0">
                <a:solidFill>
                  <a:srgbClr val="000000"/>
                </a:solidFill>
                <a:latin typeface="Calibri"/>
                <a:ea typeface="Calibri"/>
                <a:cs typeface="Calibri"/>
              </a:rPr>
              <a:t>Collect ideas on a flipchart and read them out loud without making any judgments.</a:t>
            </a:r>
          </a:p>
          <a:p>
            <a:pPr marL="742950" indent="-742950">
              <a:buFont typeface="+mj-lt"/>
              <a:buAutoNum type="arabicPeriod"/>
            </a:pPr>
            <a:endParaRPr lang="en-US" sz="3600" b="1" dirty="0">
              <a:solidFill>
                <a:srgbClr val="000000"/>
              </a:solidFill>
              <a:latin typeface="Calibri"/>
              <a:ea typeface="Calibri"/>
              <a:cs typeface="Calibri"/>
            </a:endParaRPr>
          </a:p>
          <a:p>
            <a:pPr marL="742950" indent="-742950">
              <a:buFontTx/>
              <a:buAutoNum type="arabicPeriod"/>
            </a:pPr>
            <a:r>
              <a:rPr lang="en-US" sz="3600" b="1" dirty="0">
                <a:solidFill>
                  <a:srgbClr val="000000"/>
                </a:solidFill>
                <a:latin typeface="Calibri"/>
                <a:ea typeface="Calibri"/>
                <a:cs typeface="Calibri"/>
              </a:rPr>
              <a:t>Only then debate and build on each other’s ideas.</a:t>
            </a:r>
            <a:endParaRPr lang="en-US" sz="3600" dirty="0">
              <a:solidFill>
                <a:srgbClr val="000000"/>
              </a:solidFill>
              <a:latin typeface="Calibri"/>
              <a:ea typeface="Calibri"/>
              <a:cs typeface="Calibri"/>
            </a:endParaRPr>
          </a:p>
        </p:txBody>
      </p:sp>
    </p:spTree>
    <p:extLst>
      <p:ext uri="{BB962C8B-B14F-4D97-AF65-F5344CB8AC3E}">
        <p14:creationId xmlns:p14="http://schemas.microsoft.com/office/powerpoint/2010/main" val="2539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txBox="1">
            <a:spLocks/>
          </p:cNvSpPr>
          <p:nvPr/>
        </p:nvSpPr>
        <p:spPr>
          <a:xfrm>
            <a:off x="1265963" y="789300"/>
            <a:ext cx="16017183"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a:solidFill>
                  <a:srgbClr val="000000">
                    <a:lumMod val="75000"/>
                    <a:lumOff val="25000"/>
                  </a:srgbClr>
                </a:solidFill>
                <a:latin typeface="Calibri"/>
                <a:ea typeface="Calibri"/>
                <a:cs typeface="Calibri"/>
              </a:rPr>
              <a:t>Appoint a devil’s advocate</a:t>
            </a:r>
          </a:p>
        </p:txBody>
      </p:sp>
      <p:pic>
        <p:nvPicPr>
          <p:cNvPr id="13"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2" name="Picture 1" descr="iStock-1127026532.jpg"/>
          <p:cNvPicPr>
            <a:picLocks noChangeAspect="1"/>
          </p:cNvPicPr>
          <p:nvPr/>
        </p:nvPicPr>
        <p:blipFill rotWithShape="1">
          <a:blip r:embed="rId5" cstate="print">
            <a:extLst>
              <a:ext uri="{28A0092B-C50C-407E-A947-70E740481C1C}">
                <a14:useLocalDpi xmlns:a14="http://schemas.microsoft.com/office/drawing/2010/main" val="0"/>
              </a:ext>
            </a:extLst>
          </a:blip>
          <a:srcRect l="32982"/>
          <a:stretch/>
        </p:blipFill>
        <p:spPr>
          <a:xfrm>
            <a:off x="-1" y="0"/>
            <a:ext cx="15095825" cy="11309350"/>
          </a:xfrm>
          <a:prstGeom prst="rect">
            <a:avLst/>
          </a:prstGeom>
        </p:spPr>
      </p:pic>
      <p:sp>
        <p:nvSpPr>
          <p:cNvPr id="6" name="Text Placeholder 3"/>
          <p:cNvSpPr txBox="1">
            <a:spLocks/>
          </p:cNvSpPr>
          <p:nvPr/>
        </p:nvSpPr>
        <p:spPr>
          <a:xfrm>
            <a:off x="3140799" y="628025"/>
            <a:ext cx="16017183"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algn="r" defTabSz="913694"/>
            <a:r>
              <a:rPr lang="en-US" sz="5900" kern="0">
                <a:solidFill>
                  <a:srgbClr val="000000">
                    <a:lumMod val="75000"/>
                    <a:lumOff val="25000"/>
                  </a:srgbClr>
                </a:solidFill>
                <a:latin typeface="Calibri"/>
                <a:ea typeface="Calibri"/>
                <a:cs typeface="Calibri"/>
              </a:rPr>
              <a:t>Appoint a devil’s advocate</a:t>
            </a:r>
          </a:p>
        </p:txBody>
      </p:sp>
      <p:sp>
        <p:nvSpPr>
          <p:cNvPr id="7" name="Rectangle 6"/>
          <p:cNvSpPr/>
          <p:nvPr/>
        </p:nvSpPr>
        <p:spPr>
          <a:xfrm>
            <a:off x="10993247" y="2927786"/>
            <a:ext cx="8259111" cy="5632311"/>
          </a:xfrm>
          <a:prstGeom prst="rect">
            <a:avLst/>
          </a:prstGeom>
        </p:spPr>
        <p:txBody>
          <a:bodyPr wrap="square">
            <a:spAutoFit/>
          </a:bodyPr>
          <a:lstStyle/>
          <a:p>
            <a:pPr marL="742950" indent="-742950">
              <a:buFontTx/>
              <a:buAutoNum type="arabicPeriod"/>
            </a:pPr>
            <a:r>
              <a:rPr lang="en-US" sz="3600" b="1" dirty="0">
                <a:solidFill>
                  <a:srgbClr val="000000"/>
                </a:solidFill>
                <a:latin typeface="Calibri"/>
                <a:ea typeface="Calibri"/>
                <a:cs typeface="Calibri"/>
              </a:rPr>
              <a:t>Before brainstorming, appoint a devil’s advocate. They shouldn’t participate in brainstorming, they should only observe.</a:t>
            </a:r>
          </a:p>
          <a:p>
            <a:pPr marL="742950" indent="-742950">
              <a:buFont typeface="+mj-lt"/>
              <a:buAutoNum type="arabicPeriod"/>
            </a:pPr>
            <a:endParaRPr lang="en-US" sz="3600" b="1" dirty="0">
              <a:solidFill>
                <a:srgbClr val="000000"/>
              </a:solidFill>
              <a:latin typeface="Calibri"/>
              <a:ea typeface="Calibri"/>
              <a:cs typeface="Calibri"/>
            </a:endParaRPr>
          </a:p>
          <a:p>
            <a:pPr marL="742950" indent="-742950">
              <a:buFontTx/>
              <a:buAutoNum type="arabicPeriod"/>
            </a:pPr>
            <a:r>
              <a:rPr lang="en-US" sz="3600" b="1" dirty="0">
                <a:solidFill>
                  <a:srgbClr val="000000"/>
                </a:solidFill>
                <a:latin typeface="Calibri"/>
                <a:ea typeface="Calibri"/>
                <a:cs typeface="Calibri"/>
              </a:rPr>
              <a:t>After the group comes up with a plan, allow the devil’s advocate to punch holes in what has been agreed. </a:t>
            </a:r>
          </a:p>
          <a:p>
            <a:pPr marL="742950" indent="-742950">
              <a:buFont typeface="+mj-lt"/>
              <a:buAutoNum type="arabicPeriod"/>
            </a:pPr>
            <a:endParaRPr lang="en-US" sz="3600" b="1" dirty="0">
              <a:solidFill>
                <a:srgbClr val="000000"/>
              </a:solidFill>
              <a:latin typeface="Calibri"/>
              <a:ea typeface="Calibri"/>
              <a:cs typeface="Calibri"/>
            </a:endParaRPr>
          </a:p>
          <a:p>
            <a:pPr marL="742950" indent="-742950">
              <a:buFontTx/>
              <a:buAutoNum type="arabicPeriod"/>
            </a:pPr>
            <a:r>
              <a:rPr lang="en-US" sz="3600" b="1" dirty="0">
                <a:solidFill>
                  <a:srgbClr val="000000"/>
                </a:solidFill>
                <a:latin typeface="Calibri"/>
                <a:ea typeface="Calibri"/>
                <a:cs typeface="Calibri"/>
              </a:rPr>
              <a:t>Rotate the role.</a:t>
            </a:r>
            <a:endParaRPr lang="en-US" sz="3600" dirty="0">
              <a:solidFill>
                <a:srgbClr val="000000"/>
              </a:solidFill>
              <a:latin typeface="Calibri"/>
              <a:ea typeface="Calibri"/>
              <a:cs typeface="Calibri"/>
            </a:endParaRPr>
          </a:p>
        </p:txBody>
      </p:sp>
      <p:pic>
        <p:nvPicPr>
          <p:cNvPr id="9" name="image10.png" descr="image001 copy.png"/>
          <p:cNvPicPr>
            <a:picLocks noChangeAspect="1"/>
          </p:cNvPicPr>
          <p:nvPr/>
        </p:nvPicPr>
        <p:blipFill>
          <a:blip r:embed="rId3"/>
          <a:stretch>
            <a:fillRect/>
          </a:stretch>
        </p:blipFill>
        <p:spPr>
          <a:xfrm>
            <a:off x="19100913" y="10405663"/>
            <a:ext cx="815975" cy="711463"/>
          </a:xfrm>
          <a:prstGeom prst="rect">
            <a:avLst/>
          </a:prstGeom>
          <a:ln w="12700">
            <a:miter lim="400000"/>
          </a:ln>
        </p:spPr>
      </p:pic>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237" y="10398515"/>
            <a:ext cx="785563" cy="764667"/>
          </a:xfrm>
          <a:prstGeom prst="rect">
            <a:avLst/>
          </a:prstGeom>
        </p:spPr>
      </p:pic>
    </p:spTree>
    <p:extLst>
      <p:ext uri="{BB962C8B-B14F-4D97-AF65-F5344CB8AC3E}">
        <p14:creationId xmlns:p14="http://schemas.microsoft.com/office/powerpoint/2010/main" val="34484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533334866.jpg"/>
          <p:cNvPicPr>
            <a:picLocks noChangeAspect="1"/>
          </p:cNvPicPr>
          <p:nvPr/>
        </p:nvPicPr>
        <p:blipFill rotWithShape="1">
          <a:blip r:embed="rId3" cstate="print">
            <a:extLst>
              <a:ext uri="{28A0092B-C50C-407E-A947-70E740481C1C}">
                <a14:useLocalDpi xmlns:a14="http://schemas.microsoft.com/office/drawing/2010/main" val="0"/>
              </a:ext>
            </a:extLst>
          </a:blip>
          <a:srcRect t="1412" b="3721"/>
          <a:stretch/>
        </p:blipFill>
        <p:spPr>
          <a:xfrm>
            <a:off x="0" y="0"/>
            <a:ext cx="20104100" cy="11309350"/>
          </a:xfrm>
          <a:prstGeom prst="rect">
            <a:avLst/>
          </a:prstGeom>
        </p:spPr>
      </p:pic>
      <p:sp>
        <p:nvSpPr>
          <p:cNvPr id="12" name="Text Placeholder 3"/>
          <p:cNvSpPr txBox="1">
            <a:spLocks/>
          </p:cNvSpPr>
          <p:nvPr/>
        </p:nvSpPr>
        <p:spPr>
          <a:xfrm>
            <a:off x="11950518" y="829618"/>
            <a:ext cx="16017183" cy="756617"/>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a:solidFill>
                  <a:srgbClr val="FFFFFF"/>
                </a:solidFill>
                <a:latin typeface="Calibri"/>
                <a:ea typeface="Calibri"/>
                <a:cs typeface="Calibri"/>
              </a:rPr>
              <a:t>Conduct a pre-mortem</a:t>
            </a:r>
          </a:p>
        </p:txBody>
      </p:sp>
      <p:pic>
        <p:nvPicPr>
          <p:cNvPr id="13" name="image10.png" descr="image001 copy.png"/>
          <p:cNvPicPr>
            <a:picLocks noChangeAspect="1"/>
          </p:cNvPicPr>
          <p:nvPr/>
        </p:nvPicPr>
        <p:blipFill>
          <a:blip r:embed="rId4"/>
          <a:stretch>
            <a:fillRect/>
          </a:stretch>
        </p:blipFill>
        <p:spPr>
          <a:xfrm>
            <a:off x="18948513" y="10253263"/>
            <a:ext cx="815975" cy="711463"/>
          </a:xfrm>
          <a:prstGeom prst="rect">
            <a:avLst/>
          </a:prstGeom>
          <a:ln w="12700">
            <a:miter lim="400000"/>
          </a:ln>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6" name="Rectangle 5"/>
          <p:cNvSpPr/>
          <p:nvPr/>
        </p:nvSpPr>
        <p:spPr>
          <a:xfrm>
            <a:off x="11963636" y="2553307"/>
            <a:ext cx="7190655" cy="6740307"/>
          </a:xfrm>
          <a:prstGeom prst="rect">
            <a:avLst/>
          </a:prstGeom>
        </p:spPr>
        <p:txBody>
          <a:bodyPr wrap="square">
            <a:spAutoFit/>
          </a:bodyPr>
          <a:lstStyle/>
          <a:p>
            <a:pPr marL="742950" indent="-742950">
              <a:buFontTx/>
              <a:buAutoNum type="arabicPeriod"/>
            </a:pPr>
            <a:r>
              <a:rPr lang="en-US" sz="3600" b="1" dirty="0">
                <a:solidFill>
                  <a:srgbClr val="FFFFFF"/>
                </a:solidFill>
                <a:latin typeface="Calibri"/>
                <a:ea typeface="Calibri"/>
                <a:cs typeface="Calibri"/>
              </a:rPr>
              <a:t>After your team comes up with a plan, envision all the ways things could go wrong. </a:t>
            </a:r>
            <a:r>
              <a:rPr lang="en-US" sz="3600" b="1" i="1" dirty="0">
                <a:solidFill>
                  <a:srgbClr val="F7BE0B"/>
                </a:solidFill>
                <a:latin typeface="Calibri"/>
                <a:ea typeface="Calibri"/>
                <a:cs typeface="Calibri"/>
              </a:rPr>
              <a:t>It’s a year from now. Our project failed. Why?</a:t>
            </a:r>
          </a:p>
          <a:p>
            <a:pPr marL="742950" indent="-742950">
              <a:buFont typeface="+mj-lt"/>
              <a:buAutoNum type="arabicPeriod"/>
            </a:pPr>
            <a:endParaRPr lang="en-US" sz="3600" b="1" dirty="0">
              <a:solidFill>
                <a:srgbClr val="FFFFFF"/>
              </a:solidFill>
              <a:latin typeface="Calibri"/>
              <a:ea typeface="Calibri"/>
              <a:cs typeface="Calibri"/>
            </a:endParaRPr>
          </a:p>
          <a:p>
            <a:pPr marL="742950" indent="-742950">
              <a:buFontTx/>
              <a:buAutoNum type="arabicPeriod"/>
            </a:pPr>
            <a:r>
              <a:rPr lang="en-US" sz="3600" b="1" dirty="0">
                <a:solidFill>
                  <a:srgbClr val="FFFFFF"/>
                </a:solidFill>
                <a:latin typeface="Calibri"/>
                <a:ea typeface="Calibri"/>
                <a:cs typeface="Calibri"/>
              </a:rPr>
              <a:t>Agree the three most likely reasons why the project might fail.</a:t>
            </a:r>
          </a:p>
          <a:p>
            <a:pPr marL="742950" indent="-742950">
              <a:buFont typeface="+mj-lt"/>
              <a:buAutoNum type="arabicPeriod"/>
            </a:pPr>
            <a:endParaRPr lang="en-US" sz="3600" b="1" dirty="0">
              <a:solidFill>
                <a:srgbClr val="FFFFFF"/>
              </a:solidFill>
              <a:latin typeface="Calibri"/>
              <a:ea typeface="Calibri"/>
              <a:cs typeface="Calibri"/>
            </a:endParaRPr>
          </a:p>
          <a:p>
            <a:pPr marL="742950" indent="-742950">
              <a:buFontTx/>
              <a:buAutoNum type="arabicPeriod"/>
            </a:pPr>
            <a:r>
              <a:rPr lang="en-US" sz="3600" b="1" dirty="0">
                <a:solidFill>
                  <a:srgbClr val="FFFFFF"/>
                </a:solidFill>
                <a:latin typeface="Calibri"/>
                <a:ea typeface="Calibri"/>
                <a:cs typeface="Calibri"/>
              </a:rPr>
              <a:t>Put together a plan to mitigate things going wrong or revisit your plan. </a:t>
            </a:r>
            <a:endParaRPr lang="en-US" sz="3600" dirty="0">
              <a:solidFill>
                <a:srgbClr val="FFFFFF"/>
              </a:solidFill>
              <a:latin typeface="Calibri"/>
              <a:ea typeface="Calibri"/>
              <a:cs typeface="Calibri"/>
            </a:endParaRPr>
          </a:p>
        </p:txBody>
      </p:sp>
    </p:spTree>
    <p:extLst>
      <p:ext uri="{BB962C8B-B14F-4D97-AF65-F5344CB8AC3E}">
        <p14:creationId xmlns:p14="http://schemas.microsoft.com/office/powerpoint/2010/main" val="128627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036"/>
          <p:cNvSpPr/>
          <p:nvPr/>
        </p:nvSpPr>
        <p:spPr>
          <a:xfrm>
            <a:off x="0" y="5"/>
            <a:ext cx="20104100" cy="11315704"/>
          </a:xfrm>
          <a:prstGeom prst="rect">
            <a:avLst/>
          </a:prstGeom>
          <a:solidFill>
            <a:srgbClr val="58348B"/>
          </a:solidFill>
          <a:ln w="12700">
            <a:miter lim="400000"/>
          </a:ln>
        </p:spPr>
        <p:txBody>
          <a:bodyPr lIns="45299" tIns="45303" rIns="45299" bIns="45303" anchor="ctr"/>
          <a:lstStyle/>
          <a:p>
            <a:pPr algn="ctr">
              <a:defRPr>
                <a:solidFill>
                  <a:srgbClr val="FFFFFF"/>
                </a:solidFill>
              </a:defRPr>
            </a:pPr>
            <a:endParaRPr dirty="0">
              <a:solidFill>
                <a:srgbClr val="FFFFFF"/>
              </a:solidFill>
              <a:latin typeface="Calibri"/>
              <a:ea typeface="Calibri"/>
              <a:cs typeface="Calibri"/>
            </a:endParaRPr>
          </a:p>
        </p:txBody>
      </p:sp>
      <p:sp>
        <p:nvSpPr>
          <p:cNvPr id="3" name="Slide Number Placeholder 2"/>
          <p:cNvSpPr>
            <a:spLocks noGrp="1"/>
          </p:cNvSpPr>
          <p:nvPr>
            <p:ph type="sldNum" sz="quarter" idx="4294967295"/>
          </p:nvPr>
        </p:nvSpPr>
        <p:spPr>
          <a:xfrm>
            <a:off x="18763464" y="755453"/>
            <a:ext cx="335656" cy="342593"/>
          </a:xfrm>
          <a:prstGeom prst="rect">
            <a:avLst/>
          </a:prstGeom>
        </p:spPr>
        <p:txBody>
          <a:bodyPr/>
          <a:lstStyle/>
          <a:p>
            <a:fld id="{686E1E1B-19E4-42B6-A82F-1E1724700BDD}" type="slidenum">
              <a:rPr lang="en-GB" smtClean="0">
                <a:latin typeface="Calibri"/>
                <a:ea typeface="Calibri"/>
                <a:cs typeface="Calibri"/>
              </a:rPr>
              <a:pPr/>
              <a:t>48</a:t>
            </a:fld>
            <a:endParaRPr lang="en-GB" dirty="0">
              <a:latin typeface="Calibri"/>
              <a:ea typeface="Calibri"/>
              <a:cs typeface="Calibri"/>
            </a:endParaRPr>
          </a:p>
        </p:txBody>
      </p:sp>
      <p:pic>
        <p:nvPicPr>
          <p:cNvPr id="6" name="Picture 5"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7" name="image10.png" descr="image001 copy.png">
            <a:extLst>
              <a:ext uri="{FF2B5EF4-FFF2-40B4-BE49-F238E27FC236}">
                <a16:creationId xmlns:a16="http://schemas.microsoft.com/office/drawing/2014/main" id="{EC5664DF-04AB-40CB-A34E-A58A4C734356}"/>
              </a:ext>
            </a:extLst>
          </p:cNvPr>
          <p:cNvPicPr>
            <a:picLocks noChangeAspect="1"/>
          </p:cNvPicPr>
          <p:nvPr/>
        </p:nvPicPr>
        <p:blipFill>
          <a:blip r:embed="rId4"/>
          <a:stretch>
            <a:fillRect/>
          </a:stretch>
        </p:blipFill>
        <p:spPr>
          <a:xfrm>
            <a:off x="18948467" y="10253227"/>
            <a:ext cx="815975" cy="711464"/>
          </a:xfrm>
          <a:prstGeom prst="rect">
            <a:avLst/>
          </a:prstGeom>
          <a:ln w="12700">
            <a:miter lim="400000"/>
          </a:ln>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10" name="Rectangle 9"/>
          <p:cNvSpPr/>
          <p:nvPr/>
        </p:nvSpPr>
        <p:spPr>
          <a:xfrm>
            <a:off x="5792138" y="3786409"/>
            <a:ext cx="12459166" cy="6508788"/>
          </a:xfrm>
          <a:prstGeom prst="rect">
            <a:avLst/>
          </a:prstGeom>
        </p:spPr>
        <p:txBody>
          <a:bodyPr wrap="square" lIns="90730" tIns="45380" rIns="90730" bIns="45380">
            <a:spAutoFit/>
          </a:bodyPr>
          <a:lstStyle/>
          <a:p>
            <a:pPr defTabSz="906221"/>
            <a:r>
              <a:rPr lang="en-GB" sz="4000" b="1" dirty="0">
                <a:solidFill>
                  <a:srgbClr val="000000"/>
                </a:solidFill>
                <a:latin typeface="Calibri"/>
                <a:ea typeface="Calibri"/>
                <a:cs typeface="Calibri"/>
              </a:rPr>
              <a:t>Which of the three methods of creating healthy conflict will you try with you team?</a:t>
            </a:r>
          </a:p>
          <a:p>
            <a:pPr defTabSz="906221"/>
            <a:endParaRPr lang="en-GB" sz="4000" b="1" dirty="0">
              <a:solidFill>
                <a:srgbClr val="000000"/>
              </a:solidFill>
              <a:latin typeface="Calibri"/>
              <a:ea typeface="Calibri"/>
              <a:cs typeface="Calibri"/>
            </a:endParaRPr>
          </a:p>
          <a:p>
            <a:pPr defTabSz="906221"/>
            <a:r>
              <a:rPr lang="en-GB" sz="4000" b="1" dirty="0">
                <a:solidFill>
                  <a:srgbClr val="000000"/>
                </a:solidFill>
                <a:latin typeface="Calibri"/>
                <a:ea typeface="Calibri"/>
                <a:cs typeface="Calibri"/>
              </a:rPr>
              <a:t>How will you position it?</a:t>
            </a:r>
          </a:p>
          <a:p>
            <a:pPr defTabSz="906221"/>
            <a:endParaRPr lang="en-GB" sz="4000" b="1" dirty="0">
              <a:solidFill>
                <a:srgbClr val="000000"/>
              </a:solidFill>
              <a:latin typeface="Calibri"/>
              <a:ea typeface="Calibri"/>
              <a:cs typeface="Calibri"/>
            </a:endParaRPr>
          </a:p>
          <a:p>
            <a:pPr defTabSz="906221"/>
            <a:endParaRPr lang="en-GB" sz="4000" b="1" dirty="0">
              <a:solidFill>
                <a:srgbClr val="000000"/>
              </a:solidFill>
              <a:latin typeface="Calibri"/>
              <a:ea typeface="Calibri"/>
              <a:cs typeface="Calibri"/>
            </a:endParaRPr>
          </a:p>
          <a:p>
            <a:pPr defTabSz="906221"/>
            <a:r>
              <a:rPr lang="en-GB" sz="4000" b="1" dirty="0">
                <a:solidFill>
                  <a:srgbClr val="000000"/>
                </a:solidFill>
                <a:latin typeface="Calibri"/>
                <a:ea typeface="Calibri"/>
                <a:cs typeface="Calibri"/>
              </a:rPr>
              <a:t>Let us share on </a:t>
            </a:r>
            <a:r>
              <a:rPr lang="en-GB" sz="4000" b="1" dirty="0" err="1">
                <a:solidFill>
                  <a:srgbClr val="000000"/>
                </a:solidFill>
                <a:latin typeface="Calibri"/>
                <a:ea typeface="Calibri"/>
                <a:cs typeface="Calibri"/>
              </a:rPr>
              <a:t>nearpod</a:t>
            </a:r>
            <a:r>
              <a:rPr lang="en-GB" sz="4000" b="1" dirty="0">
                <a:solidFill>
                  <a:srgbClr val="000000"/>
                </a:solidFill>
                <a:latin typeface="Calibri"/>
                <a:ea typeface="Calibri"/>
                <a:cs typeface="Calibri"/>
              </a:rPr>
              <a:t>.</a:t>
            </a:r>
          </a:p>
          <a:p>
            <a:pPr>
              <a:spcBef>
                <a:spcPts val="600"/>
              </a:spcBef>
            </a:pPr>
            <a:endParaRPr lang="en-US" sz="4400" b="1" dirty="0">
              <a:solidFill>
                <a:srgbClr val="000000"/>
              </a:solidFill>
              <a:latin typeface="Calibri"/>
              <a:ea typeface="Calibri"/>
              <a:cs typeface="Calibri"/>
            </a:endParaRPr>
          </a:p>
          <a:p>
            <a:pPr defTabSz="906221"/>
            <a:endParaRPr lang="en-US" sz="4400" b="1" dirty="0">
              <a:solidFill>
                <a:srgbClr val="000000"/>
              </a:solidFill>
              <a:latin typeface="Calibri"/>
              <a:ea typeface="Calibri"/>
              <a:cs typeface="Calibri"/>
            </a:endParaRPr>
          </a:p>
          <a:p>
            <a:pPr defTabSz="906221"/>
            <a:endParaRPr lang="en-GB" sz="4400" b="1" dirty="0">
              <a:solidFill>
                <a:srgbClr val="000000"/>
              </a:solidFill>
              <a:latin typeface="Calibri"/>
              <a:ea typeface="Calibri"/>
              <a:cs typeface="Calibri"/>
            </a:endParaRPr>
          </a:p>
        </p:txBody>
      </p:sp>
    </p:spTree>
    <p:extLst>
      <p:ext uri="{BB962C8B-B14F-4D97-AF65-F5344CB8AC3E}">
        <p14:creationId xmlns:p14="http://schemas.microsoft.com/office/powerpoint/2010/main" val="398232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49</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39094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5</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379659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50</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7" y="4098925"/>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9070568" y="6902800"/>
            <a:ext cx="1962964" cy="1962964"/>
          </a:xfrm>
          <a:prstGeom prst="rect">
            <a:avLst/>
          </a:prstGeom>
        </p:spPr>
      </p:pic>
      <p:sp>
        <p:nvSpPr>
          <p:cNvPr id="5" name="Rectangle 4">
            <a:extLst>
              <a:ext uri="{FF2B5EF4-FFF2-40B4-BE49-F238E27FC236}">
                <a16:creationId xmlns:a16="http://schemas.microsoft.com/office/drawing/2014/main" id="{EF67A702-B579-4786-A020-4AC635FAB397}"/>
              </a:ext>
            </a:extLst>
          </p:cNvPr>
          <p:cNvSpPr/>
          <p:nvPr/>
        </p:nvSpPr>
        <p:spPr>
          <a:xfrm>
            <a:off x="4674205" y="2529265"/>
            <a:ext cx="10755683" cy="1569660"/>
          </a:xfrm>
          <a:prstGeom prst="rect">
            <a:avLst/>
          </a:prstGeom>
          <a:noFill/>
        </p:spPr>
        <p:txBody>
          <a:bodyPr wrap="square" lIns="91440" tIns="45720" rIns="91440" bIns="45720">
            <a:spAutoFit/>
          </a:bodyPr>
          <a:lstStyle/>
          <a:p>
            <a:pPr algn="ctr"/>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Its time for a QUIZ!</a:t>
            </a:r>
          </a:p>
        </p:txBody>
      </p:sp>
    </p:spTree>
    <p:extLst>
      <p:ext uri="{BB962C8B-B14F-4D97-AF65-F5344CB8AC3E}">
        <p14:creationId xmlns:p14="http://schemas.microsoft.com/office/powerpoint/2010/main" val="351645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31"/>
          <p:cNvSpPr txBox="1">
            <a:spLocks/>
          </p:cNvSpPr>
          <p:nvPr/>
        </p:nvSpPr>
        <p:spPr>
          <a:xfrm>
            <a:off x="2415328" y="5270429"/>
            <a:ext cx="7469411" cy="907668"/>
          </a:xfrm>
          <a:prstGeom prst="rect">
            <a:avLst/>
          </a:prstGeom>
        </p:spPr>
        <p:txBody>
          <a:bodyPr lIns="150448" tIns="75225" rIns="150448" bIns="75225">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968">
              <a:lnSpc>
                <a:spcPts val="5494"/>
              </a:lnSpc>
              <a:defRPr/>
            </a:pPr>
            <a:r>
              <a:rPr lang="en-GB" sz="6500" spc="-195" dirty="0">
                <a:solidFill>
                  <a:srgbClr val="000000"/>
                </a:solidFill>
                <a:latin typeface="Calibri"/>
                <a:cs typeface="Calibri"/>
              </a:rPr>
              <a:t>One-page summary</a:t>
            </a:r>
          </a:p>
          <a:p>
            <a:pPr marR="4926" indent="12306" defTabSz="884968">
              <a:lnSpc>
                <a:spcPts val="5494"/>
              </a:lnSpc>
              <a:defRPr/>
            </a:pPr>
            <a:r>
              <a:rPr lang="en-GB" sz="6500" spc="-195" dirty="0">
                <a:solidFill>
                  <a:srgbClr val="000000"/>
                </a:solidFill>
                <a:latin typeface="Calibri"/>
                <a:cs typeface="Calibri"/>
              </a:rPr>
              <a:t> </a:t>
            </a:r>
          </a:p>
        </p:txBody>
      </p:sp>
      <p:pic>
        <p:nvPicPr>
          <p:cNvPr id="10" name="Picture 9" descr="image0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71311" y="10439504"/>
            <a:ext cx="663762" cy="578504"/>
          </a:xfrm>
          <a:prstGeom prst="rect">
            <a:avLst/>
          </a:prstGeom>
        </p:spPr>
      </p:pic>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pic>
        <p:nvPicPr>
          <p:cNvPr id="2" name="Picture 1" descr="1-pager Conflict Resolut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328" y="327816"/>
            <a:ext cx="7556500" cy="10693400"/>
          </a:xfrm>
          <a:prstGeom prst="rect">
            <a:avLst/>
          </a:prstGeom>
        </p:spPr>
      </p:pic>
    </p:spTree>
    <p:extLst>
      <p:ext uri="{BB962C8B-B14F-4D97-AF65-F5344CB8AC3E}">
        <p14:creationId xmlns:p14="http://schemas.microsoft.com/office/powerpoint/2010/main" val="20704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31"/>
          <p:cNvSpPr txBox="1">
            <a:spLocks/>
          </p:cNvSpPr>
          <p:nvPr/>
        </p:nvSpPr>
        <p:spPr>
          <a:xfrm>
            <a:off x="733542" y="705501"/>
            <a:ext cx="15286327" cy="830691"/>
          </a:xfrm>
          <a:prstGeom prst="rect">
            <a:avLst/>
          </a:prstGeom>
        </p:spPr>
        <p:txBody>
          <a:bodyPr lIns="150448" tIns="75225" rIns="150448" bIns="75225">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968">
              <a:lnSpc>
                <a:spcPts val="5494"/>
              </a:lnSpc>
              <a:defRPr/>
            </a:pPr>
            <a:r>
              <a:rPr lang="en-GB" sz="6500" spc="-195" dirty="0">
                <a:solidFill>
                  <a:srgbClr val="000000"/>
                </a:solidFill>
                <a:latin typeface="Calibri"/>
                <a:cs typeface="Calibri"/>
              </a:rPr>
              <a:t>Weekly nudges</a:t>
            </a:r>
          </a:p>
          <a:p>
            <a:pPr marR="4926" indent="12306" defTabSz="884968">
              <a:lnSpc>
                <a:spcPts val="5494"/>
              </a:lnSpc>
              <a:defRPr/>
            </a:pPr>
            <a:r>
              <a:rPr lang="en-GB" sz="6500" spc="-195" dirty="0">
                <a:solidFill>
                  <a:srgbClr val="000000"/>
                </a:solidFill>
                <a:latin typeface="Calibri"/>
                <a:cs typeface="Calibri"/>
              </a:rPr>
              <a:t> </a:t>
            </a:r>
          </a:p>
        </p:txBody>
      </p:sp>
      <p:pic>
        <p:nvPicPr>
          <p:cNvPr id="10" name="Picture 9" descr="image0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71311" y="10439504"/>
            <a:ext cx="663762" cy="578504"/>
          </a:xfrm>
          <a:prstGeom prst="rect">
            <a:avLst/>
          </a:prstGeom>
        </p:spPr>
      </p:pic>
      <p:pic>
        <p:nvPicPr>
          <p:cNvPr id="4" name="Picture 3" descr="Al-Futtaim-logo-FCDAD671B6-seeklogo.com 2.png">
            <a:extLst>
              <a:ext uri="{FF2B5EF4-FFF2-40B4-BE49-F238E27FC236}">
                <a16:creationId xmlns:a16="http://schemas.microsoft.com/office/drawing/2014/main" id="{EAF48B12-152A-8A40-B7D3-41807312E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2" name="Picture 1" descr="Screenshot 2020-01-12 at 12.26.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462" y="2605839"/>
            <a:ext cx="13639800" cy="6692900"/>
          </a:xfrm>
          <a:prstGeom prst="rect">
            <a:avLst/>
          </a:prstGeom>
        </p:spPr>
      </p:pic>
    </p:spTree>
    <p:extLst>
      <p:ext uri="{BB962C8B-B14F-4D97-AF65-F5344CB8AC3E}">
        <p14:creationId xmlns:p14="http://schemas.microsoft.com/office/powerpoint/2010/main" val="292523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53</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113024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6E1E1B-19E4-42B6-A82F-1E1724700BDD}" type="slidenum">
              <a:rPr lang="en-GB" smtClean="0">
                <a:latin typeface="Calibri"/>
                <a:ea typeface="Calibri"/>
                <a:cs typeface="Calibri"/>
              </a:rPr>
              <a:pPr/>
              <a:t>54</a:t>
            </a:fld>
            <a:endParaRPr lang="en-GB" dirty="0">
              <a:latin typeface="Calibri"/>
              <a:ea typeface="Calibri"/>
              <a:cs typeface="Calibri"/>
            </a:endParaRPr>
          </a:p>
        </p:txBody>
      </p:sp>
      <p:sp>
        <p:nvSpPr>
          <p:cNvPr id="3" name="Shape 531"/>
          <p:cNvSpPr txBox="1">
            <a:spLocks/>
          </p:cNvSpPr>
          <p:nvPr/>
        </p:nvSpPr>
        <p:spPr>
          <a:xfrm>
            <a:off x="7029066" y="5270429"/>
            <a:ext cx="7469411" cy="907668"/>
          </a:xfrm>
          <a:prstGeom prst="rect">
            <a:avLst/>
          </a:prstGeom>
        </p:spPr>
        <p:txBody>
          <a:bodyPr lIns="150448" tIns="75225" rIns="150448" bIns="75225">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968">
              <a:lnSpc>
                <a:spcPts val="5494"/>
              </a:lnSpc>
              <a:defRPr/>
            </a:pPr>
            <a:r>
              <a:rPr lang="en-GB" sz="6500" spc="-195" dirty="0">
                <a:solidFill>
                  <a:srgbClr val="000000"/>
                </a:solidFill>
                <a:latin typeface="Calibri"/>
                <a:cs typeface="Calibri"/>
              </a:rPr>
              <a:t>Closing comments</a:t>
            </a:r>
          </a:p>
          <a:p>
            <a:pPr marR="4926" indent="12306" defTabSz="884968">
              <a:lnSpc>
                <a:spcPts val="5494"/>
              </a:lnSpc>
              <a:defRPr/>
            </a:pPr>
            <a:r>
              <a:rPr lang="en-GB" sz="6500" spc="-195" dirty="0">
                <a:solidFill>
                  <a:srgbClr val="000000"/>
                </a:solidFill>
                <a:latin typeface="Calibri"/>
                <a:cs typeface="Calibri"/>
              </a:rPr>
              <a:t> </a:t>
            </a:r>
          </a:p>
        </p:txBody>
      </p:sp>
      <p:pic>
        <p:nvPicPr>
          <p:cNvPr id="4" name="Picture 3" descr="image0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71311" y="10439504"/>
            <a:ext cx="663762" cy="578504"/>
          </a:xfrm>
          <a:prstGeom prst="rect">
            <a:avLst/>
          </a:prstGeom>
        </p:spPr>
      </p:pic>
      <p:pic>
        <p:nvPicPr>
          <p:cNvPr id="5" name="Picture 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319167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hape 661"/>
          <p:cNvSpPr/>
          <p:nvPr/>
        </p:nvSpPr>
        <p:spPr>
          <a:xfrm>
            <a:off x="0" y="-778"/>
            <a:ext cx="20104100" cy="11310145"/>
          </a:xfrm>
          <a:prstGeom prst="rect">
            <a:avLst/>
          </a:prstGeom>
          <a:solidFill>
            <a:sysClr val="windowText" lastClr="000000"/>
          </a:solidFill>
          <a:ln w="12700">
            <a:miter lim="400000"/>
          </a:ln>
        </p:spPr>
        <p:txBody>
          <a:bodyPr lIns="45525" tIns="37535" rIns="45525" bIns="37535"/>
          <a:lstStyle/>
          <a:p>
            <a:pPr defTabSz="910612">
              <a:defRPr sz="1800"/>
            </a:pPr>
            <a:endParaRPr sz="1800" kern="0">
              <a:solidFill>
                <a:sysClr val="windowText" lastClr="000000"/>
              </a:solidFill>
              <a:latin typeface="Calibri"/>
              <a:ea typeface="Calibri"/>
              <a:cs typeface="Calibri"/>
              <a:sym typeface="Calibri"/>
            </a:endParaRPr>
          </a:p>
        </p:txBody>
      </p:sp>
      <p:sp>
        <p:nvSpPr>
          <p:cNvPr id="2" name="Title 1"/>
          <p:cNvSpPr>
            <a:spLocks noGrp="1"/>
          </p:cNvSpPr>
          <p:nvPr>
            <p:ph type="title"/>
          </p:nvPr>
        </p:nvSpPr>
        <p:spPr>
          <a:xfrm>
            <a:off x="1005205" y="579932"/>
            <a:ext cx="18093690" cy="2185952"/>
          </a:xfrm>
        </p:spPr>
        <p:txBody>
          <a:bodyPr/>
          <a:lstStyle/>
          <a:p>
            <a:r>
              <a:rPr lang="en-GB" sz="6600">
                <a:solidFill>
                  <a:srgbClr val="FFFFFF"/>
                </a:solidFill>
                <a:latin typeface="Calibri" panose="020F0502020204030204" pitchFamily="34" charset="0"/>
                <a:cs typeface="Calibri" panose="020F0502020204030204" pitchFamily="34" charset="0"/>
              </a:rPr>
              <a:t>Agenda</a:t>
            </a:r>
          </a:p>
        </p:txBody>
      </p:sp>
      <p:pic>
        <p:nvPicPr>
          <p:cNvPr id="29" name="image10.png" descr="image001 copy.png">
            <a:extLst>
              <a:ext uri="{FF2B5EF4-FFF2-40B4-BE49-F238E27FC236}">
                <a16:creationId xmlns:a16="http://schemas.microsoft.com/office/drawing/2014/main" id="{EC5664DF-04AB-40CB-A34E-A58A4C734356}"/>
              </a:ext>
            </a:extLst>
          </p:cNvPr>
          <p:cNvPicPr>
            <a:picLocks noChangeAspect="1"/>
          </p:cNvPicPr>
          <p:nvPr/>
        </p:nvPicPr>
        <p:blipFill>
          <a:blip r:embed="rId3"/>
          <a:stretch>
            <a:fillRect/>
          </a:stretch>
        </p:blipFill>
        <p:spPr>
          <a:xfrm>
            <a:off x="18948467" y="10253227"/>
            <a:ext cx="815975" cy="711464"/>
          </a:xfrm>
          <a:prstGeom prst="rect">
            <a:avLst/>
          </a:prstGeom>
          <a:ln w="12700">
            <a:miter lim="400000"/>
          </a:ln>
        </p:spPr>
      </p:pic>
      <p:sp>
        <p:nvSpPr>
          <p:cNvPr id="27" name="Shape 348">
            <a:extLst>
              <a:ext uri="{FF2B5EF4-FFF2-40B4-BE49-F238E27FC236}">
                <a16:creationId xmlns:a16="http://schemas.microsoft.com/office/drawing/2014/main" id="{4AE44146-232A-494E-9234-7444700DE8D5}"/>
              </a:ext>
            </a:extLst>
          </p:cNvPr>
          <p:cNvSpPr/>
          <p:nvPr/>
        </p:nvSpPr>
        <p:spPr>
          <a:xfrm>
            <a:off x="1499178" y="3911307"/>
            <a:ext cx="16814951" cy="3077331"/>
          </a:xfrm>
          <a:prstGeom prst="rect">
            <a:avLst/>
          </a:prstGeom>
          <a:ln w="12700">
            <a:miter lim="400000"/>
          </a:ln>
          <a:extLst>
            <a:ext uri="{C572A759-6A51-4108-AA02-DFA0A04FC94B}">
              <ma14:wrappingTextBoxFlag xmlns="" xmlns:ma14="http://schemas.microsoft.com/office/mac/drawingml/2011/main" val="1"/>
            </a:ext>
          </a:extLst>
        </p:spPr>
        <p:txBody>
          <a:bodyPr wrap="square" lIns="45505" tIns="45505" rIns="45505" bIns="45505">
            <a:spAutoFit/>
          </a:bodyPr>
          <a:lstStyle/>
          <a:p>
            <a:pPr defTabSz="905885">
              <a:spcBef>
                <a:spcPts val="2400"/>
              </a:spcBef>
              <a:spcAft>
                <a:spcPts val="600"/>
              </a:spcAft>
            </a:pPr>
            <a:r>
              <a:rPr lang="en-US" sz="4800" b="1">
                <a:solidFill>
                  <a:srgbClr val="FFFFFF"/>
                </a:solidFill>
                <a:latin typeface="Calibri"/>
                <a:ea typeface="Calibri"/>
                <a:cs typeface="Calibri"/>
              </a:rPr>
              <a:t>Resolving conflict</a:t>
            </a:r>
          </a:p>
          <a:p>
            <a:pPr defTabSz="905885">
              <a:spcBef>
                <a:spcPts val="2400"/>
              </a:spcBef>
              <a:spcAft>
                <a:spcPts val="600"/>
              </a:spcAft>
            </a:pPr>
            <a:r>
              <a:rPr lang="en-US" sz="4800" b="1">
                <a:solidFill>
                  <a:srgbClr val="FFFFFF"/>
                </a:solidFill>
                <a:latin typeface="Calibri"/>
                <a:ea typeface="Calibri"/>
                <a:cs typeface="Calibri"/>
              </a:rPr>
              <a:t>Mediating conflict resolution</a:t>
            </a:r>
          </a:p>
          <a:p>
            <a:pPr defTabSz="905885">
              <a:spcBef>
                <a:spcPts val="2400"/>
              </a:spcBef>
              <a:spcAft>
                <a:spcPts val="600"/>
              </a:spcAft>
            </a:pPr>
            <a:r>
              <a:rPr lang="en-US" sz="4800" b="1">
                <a:solidFill>
                  <a:srgbClr val="FFFFFF"/>
                </a:solidFill>
                <a:latin typeface="Calibri"/>
                <a:ea typeface="Calibri"/>
                <a:cs typeface="Calibri"/>
              </a:rPr>
              <a:t>Encouraging healthy conflict</a:t>
            </a: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651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animEffect transition="in" filter="fade">
                                      <p:cBhvr>
                                        <p:cTn id="7" dur="500"/>
                                        <p:tgtEl>
                                          <p:spTgt spid="2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1" end="1"/>
                                            </p:txEl>
                                          </p:spTgt>
                                        </p:tgtEl>
                                        <p:attrNameLst>
                                          <p:attrName>style.visibility</p:attrName>
                                        </p:attrNameLst>
                                      </p:cBhvr>
                                      <p:to>
                                        <p:strVal val="visible"/>
                                      </p:to>
                                    </p:set>
                                    <p:animEffect transition="in" filter="fade">
                                      <p:cBhvr>
                                        <p:cTn id="17" dur="500"/>
                                        <p:tgtEl>
                                          <p:spTgt spid="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xEl>
                                              <p:pRg st="2" end="2"/>
                                            </p:txEl>
                                          </p:spTgt>
                                        </p:tgtEl>
                                        <p:attrNameLst>
                                          <p:attrName>style.visibility</p:attrName>
                                        </p:attrNameLst>
                                      </p:cBhvr>
                                      <p:to>
                                        <p:strVal val="visible"/>
                                      </p:to>
                                    </p:set>
                                    <p:animEffect transition="in" filter="fade">
                                      <p:cBhvr>
                                        <p:cTn id="22"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61"/>
          <p:cNvSpPr/>
          <p:nvPr/>
        </p:nvSpPr>
        <p:spPr>
          <a:xfrm>
            <a:off x="0" y="-778"/>
            <a:ext cx="20104100" cy="11310145"/>
          </a:xfrm>
          <a:prstGeom prst="rect">
            <a:avLst/>
          </a:prstGeom>
          <a:solidFill>
            <a:sysClr val="windowText" lastClr="000000"/>
          </a:solidFill>
          <a:ln w="12700">
            <a:miter lim="400000"/>
          </a:ln>
        </p:spPr>
        <p:txBody>
          <a:bodyPr lIns="45525" tIns="37535" rIns="45525" bIns="37535"/>
          <a:lstStyle/>
          <a:p>
            <a:pPr defTabSz="910612">
              <a:defRPr sz="1800"/>
            </a:pPr>
            <a:endParaRPr sz="1800" kern="0">
              <a:solidFill>
                <a:schemeClr val="bg1"/>
              </a:solidFill>
              <a:latin typeface="Calibri"/>
              <a:ea typeface="Calibri"/>
              <a:cs typeface="Calibri"/>
              <a:sym typeface="Calibri"/>
            </a:endParaRPr>
          </a:p>
        </p:txBody>
      </p:sp>
      <p:sp>
        <p:nvSpPr>
          <p:cNvPr id="8" name="Shape 531"/>
          <p:cNvSpPr txBox="1">
            <a:spLocks/>
          </p:cNvSpPr>
          <p:nvPr/>
        </p:nvSpPr>
        <p:spPr>
          <a:xfrm>
            <a:off x="733542" y="705501"/>
            <a:ext cx="15286327" cy="830691"/>
          </a:xfrm>
          <a:prstGeom prst="rect">
            <a:avLst/>
          </a:prstGeom>
        </p:spPr>
        <p:txBody>
          <a:bodyPr lIns="150448" tIns="75225" rIns="150448" bIns="75225">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968">
              <a:lnSpc>
                <a:spcPts val="5494"/>
              </a:lnSpc>
              <a:defRPr/>
            </a:pPr>
            <a:r>
              <a:rPr lang="en-GB" sz="6000" spc="-195">
                <a:solidFill>
                  <a:schemeClr val="bg1"/>
                </a:solidFill>
                <a:latin typeface="Calibri"/>
                <a:cs typeface="Calibri"/>
              </a:rPr>
              <a:t>How does our company culture cope with conflict?</a:t>
            </a:r>
          </a:p>
          <a:p>
            <a:pPr marR="4926" indent="12306" defTabSz="884968">
              <a:lnSpc>
                <a:spcPts val="5494"/>
              </a:lnSpc>
              <a:defRPr/>
            </a:pPr>
            <a:r>
              <a:rPr lang="en-GB" sz="6500" spc="-195">
                <a:solidFill>
                  <a:schemeClr val="bg1"/>
                </a:solidFill>
                <a:latin typeface="Calibri"/>
                <a:cs typeface="Calibri"/>
              </a:rPr>
              <a:t> </a:t>
            </a:r>
          </a:p>
        </p:txBody>
      </p:sp>
      <p:sp>
        <p:nvSpPr>
          <p:cNvPr id="4" name="Shape 348">
            <a:extLst>
              <a:ext uri="{FF2B5EF4-FFF2-40B4-BE49-F238E27FC236}">
                <a16:creationId xmlns:a16="http://schemas.microsoft.com/office/drawing/2014/main" id="{7EDF5BF4-CFD1-C842-B792-8AAFBAF3D309}"/>
              </a:ext>
            </a:extLst>
          </p:cNvPr>
          <p:cNvSpPr/>
          <p:nvPr/>
        </p:nvSpPr>
        <p:spPr>
          <a:xfrm>
            <a:off x="711260" y="2752801"/>
            <a:ext cx="17531598" cy="6078153"/>
          </a:xfrm>
          <a:prstGeom prst="rect">
            <a:avLst/>
          </a:prstGeom>
          <a:ln w="12700">
            <a:miter lim="400000"/>
          </a:ln>
          <a:extLst>
            <a:ext uri="{C572A759-6A51-4108-AA02-DFA0A04FC94B}">
              <ma14:wrappingTextBoxFlag xmlns="" xmlns:ma14="http://schemas.microsoft.com/office/mac/drawingml/2011/main" val="1"/>
            </a:ext>
          </a:extLst>
        </p:spPr>
        <p:txBody>
          <a:bodyPr wrap="square" lIns="45505" tIns="45505" rIns="45505" bIns="45505">
            <a:spAutoFit/>
          </a:bodyPr>
          <a:lstStyle/>
          <a:p>
            <a:pPr marL="571500" indent="-571500" defTabSz="905885">
              <a:lnSpc>
                <a:spcPct val="150000"/>
              </a:lnSpc>
              <a:spcBef>
                <a:spcPts val="2400"/>
              </a:spcBef>
              <a:spcAft>
                <a:spcPts val="600"/>
              </a:spcAft>
              <a:buFont typeface="Arial" panose="020B0604020202020204" pitchFamily="34" charset="0"/>
              <a:buChar char="•"/>
            </a:pPr>
            <a:r>
              <a:rPr lang="en-GB" sz="4000" dirty="0">
                <a:solidFill>
                  <a:schemeClr val="bg1"/>
                </a:solidFill>
                <a:latin typeface="Calibri"/>
                <a:ea typeface="Calibri"/>
                <a:cs typeface="Calibri"/>
              </a:rPr>
              <a:t>In my company, people treat one another with trust and mutual respect. 	</a:t>
            </a:r>
            <a:r>
              <a:rPr lang="en-GB" sz="4000" b="1" dirty="0">
                <a:solidFill>
                  <a:srgbClr val="7F7F7F"/>
                </a:solidFill>
                <a:latin typeface="Calibri"/>
                <a:ea typeface="Calibri"/>
                <a:cs typeface="Calibri"/>
              </a:rPr>
              <a:t>4.06</a:t>
            </a:r>
            <a:endParaRPr lang="en-GB" sz="4000" dirty="0">
              <a:solidFill>
                <a:srgbClr val="7F7F7F"/>
              </a:solidFill>
              <a:latin typeface="Calibri"/>
              <a:ea typeface="Calibri"/>
              <a:cs typeface="Calibri"/>
            </a:endParaRPr>
          </a:p>
          <a:p>
            <a:pPr marL="571500" indent="-571500" defTabSz="905885">
              <a:lnSpc>
                <a:spcPct val="150000"/>
              </a:lnSpc>
              <a:spcBef>
                <a:spcPts val="2400"/>
              </a:spcBef>
              <a:spcAft>
                <a:spcPts val="600"/>
              </a:spcAft>
              <a:buFont typeface="Arial" panose="020B0604020202020204" pitchFamily="34" charset="0"/>
              <a:buChar char="•"/>
            </a:pPr>
            <a:r>
              <a:rPr lang="en-GB" sz="4000" dirty="0">
                <a:solidFill>
                  <a:schemeClr val="bg1"/>
                </a:solidFill>
                <a:latin typeface="Calibri"/>
                <a:ea typeface="Calibri"/>
                <a:cs typeface="Calibri"/>
              </a:rPr>
              <a:t>I can report unethical practices without fear of a negative impact on me. 	</a:t>
            </a:r>
            <a:r>
              <a:rPr lang="en-GB" sz="4000" b="1" dirty="0">
                <a:solidFill>
                  <a:schemeClr val="bg1">
                    <a:lumMod val="50000"/>
                  </a:schemeClr>
                </a:solidFill>
                <a:latin typeface="Calibri"/>
                <a:ea typeface="Calibri"/>
                <a:cs typeface="Calibri"/>
              </a:rPr>
              <a:t>4.05 </a:t>
            </a:r>
            <a:endParaRPr lang="en-GB" sz="4000" dirty="0">
              <a:solidFill>
                <a:schemeClr val="bg1">
                  <a:lumMod val="50000"/>
                </a:schemeClr>
              </a:solidFill>
              <a:latin typeface="Calibri"/>
              <a:ea typeface="Calibri"/>
              <a:cs typeface="Calibri"/>
            </a:endParaRPr>
          </a:p>
          <a:p>
            <a:pPr marL="571500" indent="-571500" defTabSz="905885">
              <a:lnSpc>
                <a:spcPct val="150000"/>
              </a:lnSpc>
              <a:spcBef>
                <a:spcPts val="300"/>
              </a:spcBef>
              <a:spcAft>
                <a:spcPts val="300"/>
              </a:spcAft>
              <a:buFont typeface="Arial" panose="020B0604020202020204" pitchFamily="34" charset="0"/>
              <a:buChar char="•"/>
            </a:pPr>
            <a:r>
              <a:rPr lang="en-GB" sz="4000" dirty="0">
                <a:solidFill>
                  <a:schemeClr val="bg1"/>
                </a:solidFill>
                <a:latin typeface="Calibri"/>
                <a:ea typeface="Calibri"/>
                <a:cs typeface="Calibri"/>
              </a:rPr>
              <a:t>Sufficient effort is made to get the opinions and thinking of people who </a:t>
            </a:r>
          </a:p>
          <a:p>
            <a:pPr defTabSz="905885">
              <a:lnSpc>
                <a:spcPct val="150000"/>
              </a:lnSpc>
              <a:spcBef>
                <a:spcPts val="300"/>
              </a:spcBef>
              <a:spcAft>
                <a:spcPts val="300"/>
              </a:spcAft>
            </a:pPr>
            <a:r>
              <a:rPr lang="en-GB" sz="4000" dirty="0">
                <a:solidFill>
                  <a:schemeClr val="bg1"/>
                </a:solidFill>
                <a:latin typeface="Calibri"/>
                <a:ea typeface="Calibri"/>
                <a:cs typeface="Calibri"/>
              </a:rPr>
              <a:t>     work here. 	 														</a:t>
            </a:r>
            <a:r>
              <a:rPr lang="en-GB" sz="4000" b="1" dirty="0">
                <a:solidFill>
                  <a:srgbClr val="F62D50"/>
                </a:solidFill>
                <a:latin typeface="Calibri"/>
                <a:ea typeface="Calibri"/>
                <a:cs typeface="Calibri"/>
              </a:rPr>
              <a:t>3.85</a:t>
            </a:r>
            <a:r>
              <a:rPr lang="en-GB" sz="4000" dirty="0">
                <a:solidFill>
                  <a:schemeClr val="bg1"/>
                </a:solidFill>
                <a:latin typeface="Calibri"/>
                <a:ea typeface="Calibri"/>
                <a:cs typeface="Calibri"/>
              </a:rPr>
              <a:t> </a:t>
            </a:r>
            <a:endParaRPr lang="en-US" sz="4000" dirty="0">
              <a:solidFill>
                <a:schemeClr val="bg1"/>
              </a:solidFill>
              <a:latin typeface="Calibri"/>
              <a:ea typeface="Calibri"/>
              <a:cs typeface="Calibri"/>
            </a:endParaRPr>
          </a:p>
          <a:p>
            <a:pPr defTabSz="905885">
              <a:spcBef>
                <a:spcPts val="2400"/>
              </a:spcBef>
              <a:spcAft>
                <a:spcPts val="600"/>
              </a:spcAft>
            </a:pPr>
            <a:endParaRPr lang="en-US" sz="3200" dirty="0">
              <a:solidFill>
                <a:schemeClr val="bg1"/>
              </a:solidFill>
              <a:latin typeface="Calibri"/>
              <a:ea typeface="Calibri"/>
              <a:cs typeface="Calibri"/>
            </a:endParaRPr>
          </a:p>
          <a:p>
            <a:pPr defTabSz="905885">
              <a:spcBef>
                <a:spcPts val="2400"/>
              </a:spcBef>
              <a:spcAft>
                <a:spcPts val="600"/>
              </a:spcAft>
            </a:pPr>
            <a:r>
              <a:rPr lang="en-US" sz="2500" b="1" dirty="0">
                <a:solidFill>
                  <a:schemeClr val="bg1"/>
                </a:solidFill>
                <a:latin typeface="Calibri"/>
                <a:ea typeface="Calibri"/>
                <a:cs typeface="Calibri"/>
              </a:rPr>
              <a:t>Source: Growing together survey. N=24,510. 2019.</a:t>
            </a:r>
          </a:p>
        </p:txBody>
      </p:sp>
      <p:pic>
        <p:nvPicPr>
          <p:cNvPr id="5" name="Picture 4" descr="Al-Futtaim-logo-FCDAD671B6-seeklogo.com 2.png">
            <a:extLst>
              <a:ext uri="{FF2B5EF4-FFF2-40B4-BE49-F238E27FC236}">
                <a16:creationId xmlns:a16="http://schemas.microsoft.com/office/drawing/2014/main" id="{21943302-69AB-B34C-B9C3-9E3E8D3546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7" name="image10.png" descr="image001 copy.png">
            <a:extLst>
              <a:ext uri="{FF2B5EF4-FFF2-40B4-BE49-F238E27FC236}">
                <a16:creationId xmlns:a16="http://schemas.microsoft.com/office/drawing/2014/main" id="{EC5664DF-04AB-40CB-A34E-A58A4C734356}"/>
              </a:ext>
            </a:extLst>
          </p:cNvPr>
          <p:cNvPicPr>
            <a:picLocks noChangeAspect="1"/>
          </p:cNvPicPr>
          <p:nvPr/>
        </p:nvPicPr>
        <p:blipFill>
          <a:blip r:embed="rId4"/>
          <a:stretch>
            <a:fillRect/>
          </a:stretch>
        </p:blipFill>
        <p:spPr>
          <a:xfrm>
            <a:off x="18948467" y="10253227"/>
            <a:ext cx="815975" cy="711464"/>
          </a:xfrm>
          <a:prstGeom prst="rect">
            <a:avLst/>
          </a:prstGeom>
          <a:ln w="12700">
            <a:miter lim="400000"/>
          </a:ln>
        </p:spPr>
      </p:pic>
    </p:spTree>
    <p:extLst>
      <p:ext uri="{BB962C8B-B14F-4D97-AF65-F5344CB8AC3E}">
        <p14:creationId xmlns:p14="http://schemas.microsoft.com/office/powerpoint/2010/main" val="405250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5642" y="0"/>
            <a:ext cx="20092812" cy="11309351"/>
          </a:xfrm>
          <a:prstGeom prst="rect">
            <a:avLst/>
          </a:prstGeom>
          <a:solidFill>
            <a:schemeClr val="tx1"/>
          </a:solidFill>
          <a:ln w="12700">
            <a:miter lim="400000"/>
          </a:ln>
        </p:spPr>
        <p:txBody>
          <a:bodyPr lIns="45691" tIns="45692" rIns="45691" bIns="45692"/>
          <a:lstStyle/>
          <a:p>
            <a:pPr defTabSz="913813">
              <a:defRPr sz="1800"/>
            </a:pPr>
            <a:endParaRPr sz="1799" dirty="0">
              <a:solidFill>
                <a:prstClr val="black"/>
              </a:solidFill>
              <a:latin typeface="Calibri"/>
              <a:sym typeface="Calibri"/>
            </a:endParaRPr>
          </a:p>
        </p:txBody>
      </p:sp>
      <p:pic>
        <p:nvPicPr>
          <p:cNvPr id="8" name="image10.png" descr="image001 copy.png"/>
          <p:cNvPicPr>
            <a:picLocks noChangeAspect="1"/>
          </p:cNvPicPr>
          <p:nvPr/>
        </p:nvPicPr>
        <p:blipFill>
          <a:blip r:embed="rId3"/>
          <a:stretch>
            <a:fillRect/>
          </a:stretch>
        </p:blipFill>
        <p:spPr>
          <a:xfrm>
            <a:off x="18943414" y="10250630"/>
            <a:ext cx="815517" cy="711065"/>
          </a:xfrm>
          <a:prstGeom prst="rect">
            <a:avLst/>
          </a:prstGeom>
          <a:ln w="12700">
            <a:miter lim="400000"/>
          </a:ln>
        </p:spPr>
      </p:pic>
      <p:sp>
        <p:nvSpPr>
          <p:cNvPr id="2" name="Slide Number Placeholder 1"/>
          <p:cNvSpPr>
            <a:spLocks noGrp="1"/>
          </p:cNvSpPr>
          <p:nvPr>
            <p:ph type="sldNum" sz="quarter" idx="4294967295"/>
          </p:nvPr>
        </p:nvSpPr>
        <p:spPr>
          <a:xfrm>
            <a:off x="18976897" y="758083"/>
            <a:ext cx="201129" cy="361045"/>
          </a:xfrm>
          <a:prstGeom prst="rect">
            <a:avLst/>
          </a:prstGeom>
        </p:spPr>
        <p:txBody>
          <a:bodyPr/>
          <a:lstStyle/>
          <a:p>
            <a:pPr defTabSz="913539"/>
            <a:fld id="{86CB4B4D-7CA3-9044-876B-883B54F8677D}" type="slidenum">
              <a:rPr lang="uk-UA" sz="1799">
                <a:latin typeface="Calibri"/>
                <a:sym typeface="Calibri"/>
              </a:rPr>
              <a:pPr defTabSz="913539"/>
              <a:t>8</a:t>
            </a:fld>
            <a:endParaRPr lang="uk-UA" sz="1799">
              <a:latin typeface="Calibri"/>
              <a:sym typeface="Calibri"/>
            </a:endParaRPr>
          </a:p>
        </p:txBody>
      </p:sp>
      <p:pic>
        <p:nvPicPr>
          <p:cNvPr id="10" name="Picture 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1"/>
            <a:ext cx="776790" cy="756127"/>
          </a:xfrm>
          <a:prstGeom prst="rect">
            <a:avLst/>
          </a:prstGeom>
        </p:spPr>
      </p:pic>
      <p:pic>
        <p:nvPicPr>
          <p:cNvPr id="2052" name="Picture 4">
            <a:extLst>
              <a:ext uri="{FF2B5EF4-FFF2-40B4-BE49-F238E27FC236}">
                <a16:creationId xmlns:a16="http://schemas.microsoft.com/office/drawing/2014/main" id="{15450F39-B64F-4F01-AAAF-C575BE83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166" y="1969864"/>
            <a:ext cx="8109761" cy="3111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7F0C-622B-4A23-8A05-8288A489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3" b="95703" l="9961" r="89844">
                        <a14:foregroundMark x1="21680" y1="20898" x2="21680" y2="20898"/>
                        <a14:foregroundMark x1="21680" y1="20898" x2="21680" y2="20898"/>
                        <a14:foregroundMark x1="26367" y1="22656" x2="26367" y2="22656"/>
                        <a14:foregroundMark x1="52344" y1="8594" x2="52344" y2="8594"/>
                        <a14:foregroundMark x1="52734" y1="8789" x2="52734" y2="8789"/>
                        <a14:foregroundMark x1="54297" y1="8203" x2="54297" y2="8203"/>
                        <a14:foregroundMark x1="54688" y1="8594" x2="56445" y2="11328"/>
                        <a14:foregroundMark x1="46094" y1="9766" x2="68164" y2="3711"/>
                        <a14:foregroundMark x1="68164" y1="3711" x2="73828" y2="7227"/>
                        <a14:foregroundMark x1="73828" y1="7227" x2="74805" y2="8984"/>
                        <a14:foregroundMark x1="62109" y1="11914" x2="76953" y2="12695"/>
                        <a14:foregroundMark x1="76953" y1="12695" x2="82422" y2="10547"/>
                        <a14:foregroundMark x1="79102" y1="6445" x2="84766" y2="9766"/>
                        <a14:foregroundMark x1="84766" y1="9766" x2="85742" y2="10938"/>
                        <a14:foregroundMark x1="87695" y1="16406" x2="87695" y2="16406"/>
                        <a14:foregroundMark x1="87891" y1="19531" x2="87891" y2="19531"/>
                        <a14:foregroundMark x1="87695" y1="22461" x2="87695" y2="34961"/>
                        <a14:foregroundMark x1="87695" y1="38672" x2="87305" y2="59570"/>
                        <a14:foregroundMark x1="87695" y1="62305" x2="87305" y2="77344"/>
                        <a14:foregroundMark x1="68359" y1="59180" x2="68359" y2="59180"/>
                        <a14:foregroundMark x1="63086" y1="42383" x2="70703" y2="40820"/>
                        <a14:foregroundMark x1="70703" y1="40820" x2="78125" y2="45117"/>
                        <a14:foregroundMark x1="78125" y1="45117" x2="78320" y2="45703"/>
                        <a14:foregroundMark x1="45508" y1="11523" x2="45508" y2="11523"/>
                        <a14:foregroundMark x1="45703" y1="7813" x2="45703" y2="7813"/>
                        <a14:foregroundMark x1="55078" y1="4883" x2="55078" y2="4883"/>
                        <a14:foregroundMark x1="64844" y1="8203" x2="64844" y2="8203"/>
                        <a14:foregroundMark x1="43555" y1="16016" x2="44531" y2="66016"/>
                        <a14:foregroundMark x1="43555" y1="67773" x2="45117" y2="89453"/>
                        <a14:foregroundMark x1="45117" y1="89453" x2="51953" y2="92578"/>
                        <a14:foregroundMark x1="51953" y1="92578" x2="56250" y2="91992"/>
                        <a14:foregroundMark x1="66406" y1="88477" x2="66406" y2="88477"/>
                        <a14:foregroundMark x1="73828" y1="90039" x2="73828" y2="90039"/>
                        <a14:foregroundMark x1="76367" y1="90820" x2="83398" y2="91016"/>
                        <a14:foregroundMark x1="83398" y1="91016" x2="77539" y2="94336"/>
                        <a14:foregroundMark x1="77539" y1="94336" x2="76953" y2="94141"/>
                        <a14:foregroundMark x1="70313" y1="41211" x2="70313" y2="41211"/>
                        <a14:foregroundMark x1="71484" y1="40430" x2="71484" y2="40430"/>
                        <a14:foregroundMark x1="70117" y1="41016" x2="74805" y2="34766"/>
                        <a14:foregroundMark x1="74805" y1="34766" x2="71875" y2="28320"/>
                        <a14:foregroundMark x1="71875" y1="28320" x2="48242" y2="37891"/>
                        <a14:foregroundMark x1="48242" y1="37891" x2="47070" y2="45508"/>
                        <a14:foregroundMark x1="47070" y1="45508" x2="69336" y2="71484"/>
                        <a14:foregroundMark x1="72461" y1="45508" x2="77930" y2="61719"/>
                        <a14:foregroundMark x1="77930" y1="61719" x2="75391" y2="79102"/>
                        <a14:foregroundMark x1="75391" y1="79102" x2="69922" y2="83203"/>
                        <a14:foregroundMark x1="69922" y1="83203" x2="52930" y2="81641"/>
                        <a14:foregroundMark x1="52930" y1="81641" x2="50781" y2="82617"/>
                        <a14:foregroundMark x1="66992" y1="88672" x2="64258" y2="92578"/>
                        <a14:foregroundMark x1="30469" y1="93164" x2="31250" y2="92188"/>
                        <a14:foregroundMark x1="29297" y1="92383" x2="29297" y2="92383"/>
                        <a14:foregroundMark x1="28906" y1="92578" x2="29297" y2="95703"/>
                        <a14:foregroundMark x1="21289" y1="36914" x2="34180" y2="74414"/>
                        <a14:foregroundMark x1="25000" y1="47266" x2="33789" y2="36914"/>
                        <a14:foregroundMark x1="34961" y1="28125" x2="19727" y2="59375"/>
                        <a14:foregroundMark x1="19727" y1="59375" x2="21680" y2="72852"/>
                        <a14:foregroundMark x1="21680" y1="72852" x2="23438" y2="77148"/>
                      </a14:backgroundRemoval>
                    </a14:imgEffect>
                  </a14:imgLayer>
                </a14:imgProps>
              </a:ext>
              <a:ext uri="{28A0092B-C50C-407E-A947-70E740481C1C}">
                <a14:useLocalDpi xmlns:a14="http://schemas.microsoft.com/office/drawing/2010/main" val="0"/>
              </a:ext>
            </a:extLst>
          </a:blip>
          <a:stretch>
            <a:fillRect/>
          </a:stretch>
        </p:blipFill>
        <p:spPr>
          <a:xfrm>
            <a:off x="8376790" y="5216315"/>
            <a:ext cx="3350511" cy="3350511"/>
          </a:xfrm>
          <a:prstGeom prst="rect">
            <a:avLst/>
          </a:prstGeom>
        </p:spPr>
      </p:pic>
    </p:spTree>
    <p:extLst>
      <p:ext uri="{BB962C8B-B14F-4D97-AF65-F5344CB8AC3E}">
        <p14:creationId xmlns:p14="http://schemas.microsoft.com/office/powerpoint/2010/main" val="13198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61"/>
          <p:cNvSpPr/>
          <p:nvPr/>
        </p:nvSpPr>
        <p:spPr>
          <a:xfrm>
            <a:off x="0" y="-778"/>
            <a:ext cx="20104100" cy="11310145"/>
          </a:xfrm>
          <a:prstGeom prst="rect">
            <a:avLst/>
          </a:prstGeom>
          <a:solidFill>
            <a:sysClr val="windowText" lastClr="000000"/>
          </a:solidFill>
          <a:ln w="12700">
            <a:miter lim="400000"/>
          </a:ln>
        </p:spPr>
        <p:txBody>
          <a:bodyPr lIns="45525" tIns="37535" rIns="45525" bIns="37535"/>
          <a:lstStyle/>
          <a:p>
            <a:pPr defTabSz="910612">
              <a:defRPr sz="1800"/>
            </a:pPr>
            <a:endParaRPr sz="1800" kern="0" dirty="0">
              <a:solidFill>
                <a:schemeClr val="bg1"/>
              </a:solidFill>
              <a:latin typeface="Calibri"/>
              <a:ea typeface="Calibri"/>
              <a:cs typeface="Calibri"/>
              <a:sym typeface="Calibri"/>
            </a:endParaRPr>
          </a:p>
        </p:txBody>
      </p:sp>
      <p:sp>
        <p:nvSpPr>
          <p:cNvPr id="11" name="Content Placeholder 2"/>
          <p:cNvSpPr txBox="1">
            <a:spLocks/>
          </p:cNvSpPr>
          <p:nvPr/>
        </p:nvSpPr>
        <p:spPr>
          <a:xfrm>
            <a:off x="1264716" y="2527661"/>
            <a:ext cx="17972769" cy="7008072"/>
          </a:xfrm>
          <a:prstGeom prst="rect">
            <a:avLst/>
          </a:prstGeom>
        </p:spPr>
        <p:txBody>
          <a:bodyPr vert="horz" wrap="square" lIns="0" tIns="0" rIns="0" bIns="0">
            <a:spAutoFit/>
          </a:bodyPr>
          <a:lstStyle>
            <a:lvl1pPr marL="0">
              <a:defRPr>
                <a:latin typeface="+mn-lt"/>
                <a:ea typeface="+mn-ea"/>
                <a:cs typeface="+mn-cs"/>
              </a:defRPr>
            </a:lvl1pPr>
            <a:lvl2pPr marL="453460">
              <a:defRPr>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marL="685513" indent="-685513" defTabSz="913694">
              <a:lnSpc>
                <a:spcPct val="90000"/>
              </a:lnSpc>
              <a:buFont typeface="Arial" panose="020B0604020202020204" pitchFamily="34" charset="0"/>
              <a:buChar char="•"/>
            </a:pPr>
            <a:r>
              <a:rPr lang="en-US" sz="4600" b="1" kern="0" dirty="0">
                <a:solidFill>
                  <a:sysClr val="window" lastClr="FFFFFF"/>
                </a:solidFill>
                <a:latin typeface="Calibri"/>
                <a:ea typeface="Calibri"/>
                <a:cs typeface="Calibri"/>
              </a:rPr>
              <a:t>Avoiding interpersonal conflict can lead to festering resentments, passive-aggressive behavior and irreversible break-ups in relationships.</a:t>
            </a:r>
          </a:p>
          <a:p>
            <a:pPr defTabSz="913694">
              <a:lnSpc>
                <a:spcPct val="90000"/>
              </a:lnSpc>
            </a:pPr>
            <a:endParaRPr lang="en-US" sz="4600" b="1" kern="0" dirty="0">
              <a:solidFill>
                <a:sysClr val="window" lastClr="FFFFFF"/>
              </a:solidFill>
              <a:latin typeface="Calibri"/>
              <a:ea typeface="Calibri"/>
              <a:cs typeface="Calibri"/>
            </a:endParaRPr>
          </a:p>
          <a:p>
            <a:pPr marL="685513" indent="-685513" defTabSz="913694">
              <a:lnSpc>
                <a:spcPct val="90000"/>
              </a:lnSpc>
              <a:buFont typeface="Arial" panose="020B0604020202020204" pitchFamily="34" charset="0"/>
              <a:buChar char="•"/>
            </a:pPr>
            <a:r>
              <a:rPr lang="en-US" sz="4600" b="1" kern="0" dirty="0">
                <a:solidFill>
                  <a:sysClr val="window" lastClr="FFFFFF"/>
                </a:solidFill>
                <a:latin typeface="Calibri"/>
                <a:ea typeface="Calibri"/>
                <a:cs typeface="Calibri"/>
              </a:rPr>
              <a:t>Lack of healthy disagreement in teams often leads to poor decision-making.</a:t>
            </a:r>
          </a:p>
          <a:p>
            <a:pPr defTabSz="913694">
              <a:lnSpc>
                <a:spcPct val="90000"/>
              </a:lnSpc>
            </a:pPr>
            <a:endParaRPr lang="en-US" sz="4600" b="1" kern="0" dirty="0">
              <a:solidFill>
                <a:sysClr val="window" lastClr="FFFFFF"/>
              </a:solidFill>
              <a:latin typeface="Calibri"/>
              <a:ea typeface="Calibri"/>
              <a:cs typeface="Calibri"/>
            </a:endParaRPr>
          </a:p>
          <a:p>
            <a:pPr marL="685513" indent="-685513" defTabSz="913694">
              <a:lnSpc>
                <a:spcPct val="90000"/>
              </a:lnSpc>
              <a:buFont typeface="Arial" panose="020B0604020202020204" pitchFamily="34" charset="0"/>
              <a:buChar char="•"/>
            </a:pPr>
            <a:r>
              <a:rPr lang="en-US" sz="4600" b="1" kern="0" dirty="0">
                <a:solidFill>
                  <a:sysClr val="window" lastClr="FFFFFF"/>
                </a:solidFill>
                <a:latin typeface="Calibri"/>
                <a:ea typeface="Calibri"/>
                <a:cs typeface="Calibri"/>
              </a:rPr>
              <a:t>Without conflict people withdraw and become superficially harmonious </a:t>
            </a:r>
            <a:r>
              <a:rPr lang="mr-IN" sz="4600" b="1" kern="0" dirty="0">
                <a:solidFill>
                  <a:sysClr val="window" lastClr="FFFFFF"/>
                </a:solidFill>
                <a:latin typeface="Calibri"/>
                <a:ea typeface="Calibri"/>
                <a:cs typeface="Calibri"/>
              </a:rPr>
              <a:t>–</a:t>
            </a:r>
            <a:r>
              <a:rPr lang="en-US" sz="4600" b="1" kern="0" dirty="0">
                <a:solidFill>
                  <a:sysClr val="window" lastClr="FFFFFF"/>
                </a:solidFill>
                <a:latin typeface="Calibri"/>
                <a:ea typeface="Calibri"/>
                <a:cs typeface="Calibri"/>
              </a:rPr>
              <a:t> their engagement and performance suffer.</a:t>
            </a:r>
          </a:p>
          <a:p>
            <a:pPr defTabSz="913694">
              <a:lnSpc>
                <a:spcPct val="90000"/>
              </a:lnSpc>
            </a:pPr>
            <a:endParaRPr lang="en-US" sz="4600" b="1" kern="0" dirty="0">
              <a:solidFill>
                <a:sysClr val="window" lastClr="FFFFFF"/>
              </a:solidFill>
              <a:latin typeface="Calibri"/>
              <a:ea typeface="Calibri"/>
              <a:cs typeface="Calibri"/>
            </a:endParaRPr>
          </a:p>
          <a:p>
            <a:pPr defTabSz="913694">
              <a:lnSpc>
                <a:spcPct val="90000"/>
              </a:lnSpc>
            </a:pPr>
            <a:endParaRPr lang="en-US" sz="4600" b="1" kern="0" dirty="0">
              <a:solidFill>
                <a:sysClr val="window" lastClr="FFFFFF"/>
              </a:solidFill>
              <a:latin typeface="Calibri"/>
              <a:ea typeface="Tahoma" panose="020B0604030504040204" pitchFamily="34" charset="0"/>
              <a:cs typeface="Calibri"/>
            </a:endParaRPr>
          </a:p>
          <a:p>
            <a:pPr defTabSz="913694">
              <a:lnSpc>
                <a:spcPct val="90000"/>
              </a:lnSpc>
            </a:pPr>
            <a:endParaRPr lang="en-US" sz="4600" b="1" kern="0" dirty="0">
              <a:solidFill>
                <a:sysClr val="window" lastClr="FFFFFF"/>
              </a:solidFill>
              <a:latin typeface="Calibri"/>
              <a:ea typeface="Tahoma" panose="020B0604030504040204" pitchFamily="34" charset="0"/>
              <a:cs typeface="Calibri"/>
            </a:endParaRPr>
          </a:p>
        </p:txBody>
      </p:sp>
      <p:sp>
        <p:nvSpPr>
          <p:cNvPr id="12" name="Text Placeholder 3"/>
          <p:cNvSpPr txBox="1">
            <a:spLocks/>
          </p:cNvSpPr>
          <p:nvPr/>
        </p:nvSpPr>
        <p:spPr>
          <a:xfrm>
            <a:off x="1265963" y="789300"/>
            <a:ext cx="16017183" cy="761320"/>
          </a:xfrm>
          <a:prstGeom prst="rect">
            <a:avLst/>
          </a:prstGeom>
        </p:spPr>
        <p:txBody>
          <a:bodyPr wrap="square" lIns="0" tIns="0" rIns="0" bIns="0">
            <a:spAutoFit/>
          </a:bodyPr>
          <a:lstStyle>
            <a:lvl1pPr marL="0">
              <a:lnSpc>
                <a:spcPct val="80000"/>
              </a:lnSpc>
              <a:defRPr sz="5100" b="1">
                <a:latin typeface="+mn-lt"/>
                <a:ea typeface="+mn-ea"/>
                <a:cs typeface="+mn-cs"/>
              </a:defRPr>
            </a:lvl1pPr>
            <a:lvl2pPr marL="453460">
              <a:lnSpc>
                <a:spcPct val="80000"/>
              </a:lnSpc>
              <a:defRPr sz="5100">
                <a:solidFill>
                  <a:schemeClr val="accent6"/>
                </a:solidFill>
                <a:latin typeface="+mn-lt"/>
                <a:ea typeface="+mn-ea"/>
                <a:cs typeface="+mn-cs"/>
              </a:defRPr>
            </a:lvl2pPr>
            <a:lvl3pPr marL="906932">
              <a:defRPr>
                <a:latin typeface="+mn-lt"/>
                <a:ea typeface="+mn-ea"/>
                <a:cs typeface="+mn-cs"/>
              </a:defRPr>
            </a:lvl3pPr>
            <a:lvl4pPr marL="1360414">
              <a:defRPr>
                <a:latin typeface="+mn-lt"/>
                <a:ea typeface="+mn-ea"/>
                <a:cs typeface="+mn-cs"/>
              </a:defRPr>
            </a:lvl4pPr>
            <a:lvl5pPr marL="1813885">
              <a:defRPr>
                <a:latin typeface="+mn-lt"/>
                <a:ea typeface="+mn-ea"/>
                <a:cs typeface="+mn-cs"/>
              </a:defRPr>
            </a:lvl5pPr>
            <a:lvl6pPr marL="2267353">
              <a:defRPr>
                <a:latin typeface="+mn-lt"/>
                <a:ea typeface="+mn-ea"/>
                <a:cs typeface="+mn-cs"/>
              </a:defRPr>
            </a:lvl6pPr>
            <a:lvl7pPr marL="2720823">
              <a:defRPr>
                <a:latin typeface="+mn-lt"/>
                <a:ea typeface="+mn-ea"/>
                <a:cs typeface="+mn-cs"/>
              </a:defRPr>
            </a:lvl7pPr>
            <a:lvl8pPr marL="3174291">
              <a:defRPr>
                <a:latin typeface="+mn-lt"/>
                <a:ea typeface="+mn-ea"/>
                <a:cs typeface="+mn-cs"/>
              </a:defRPr>
            </a:lvl8pPr>
            <a:lvl9pPr marL="3627768">
              <a:defRPr>
                <a:latin typeface="+mn-lt"/>
                <a:ea typeface="+mn-ea"/>
                <a:cs typeface="+mn-cs"/>
              </a:defRPr>
            </a:lvl9pPr>
          </a:lstStyle>
          <a:p>
            <a:pPr defTabSz="913694"/>
            <a:r>
              <a:rPr lang="en-US" sz="5900" kern="0" dirty="0">
                <a:solidFill>
                  <a:sysClr val="window" lastClr="FFFFFF"/>
                </a:solidFill>
                <a:latin typeface="Calibri"/>
                <a:ea typeface="Calibri"/>
                <a:cs typeface="Calibri"/>
              </a:rPr>
              <a:t>Conflict is beneficial</a:t>
            </a:r>
          </a:p>
        </p:txBody>
      </p:sp>
      <p:pic>
        <p:nvPicPr>
          <p:cNvPr id="13" name="image10.png" descr="image001 copy.png"/>
          <p:cNvPicPr>
            <a:picLocks noChangeAspect="1"/>
          </p:cNvPicPr>
          <p:nvPr/>
        </p:nvPicPr>
        <p:blipFill>
          <a:blip r:embed="rId3"/>
          <a:stretch>
            <a:fillRect/>
          </a:stretch>
        </p:blipFill>
        <p:spPr>
          <a:xfrm>
            <a:off x="18948513" y="10253263"/>
            <a:ext cx="815975" cy="711463"/>
          </a:xfrm>
          <a:prstGeom prst="rect">
            <a:avLst/>
          </a:prstGeom>
          <a:ln w="12700">
            <a:miter lim="400000"/>
          </a:ln>
        </p:spPr>
      </p:pic>
      <p:pic>
        <p:nvPicPr>
          <p:cNvPr id="6" name="Picture 5"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Tree>
    <p:extLst>
      <p:ext uri="{BB962C8B-B14F-4D97-AF65-F5344CB8AC3E}">
        <p14:creationId xmlns:p14="http://schemas.microsoft.com/office/powerpoint/2010/main" val="246576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dissolv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_rels/theme3.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3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1797DA75B5B34998BE48216171A811" ma:contentTypeVersion="2" ma:contentTypeDescription="Create a new document." ma:contentTypeScope="" ma:versionID="b376879350862e864a4a14edc181e8cb">
  <xsd:schema xmlns:xsd="http://www.w3.org/2001/XMLSchema" xmlns:xs="http://www.w3.org/2001/XMLSchema" xmlns:p="http://schemas.microsoft.com/office/2006/metadata/properties" xmlns:ns2="90c935a2-3acf-4d55-8d85-2129a5d684bd" targetNamespace="http://schemas.microsoft.com/office/2006/metadata/properties" ma:root="true" ma:fieldsID="50b790480b1fb7e9171422a754cad9e1" ns2:_="">
    <xsd:import namespace="90c935a2-3acf-4d55-8d85-2129a5d684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c935a2-3acf-4d55-8d85-2129a5d684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CE91FE-923F-4029-9E87-BB8B53CB8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c935a2-3acf-4d55-8d85-2129a5d684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61CFCE-33CA-4D9D-AE3F-243EA988E298}">
  <ds:schemaRefs>
    <ds:schemaRef ds:uri="http://schemas.microsoft.com/sharepoint/v3/contenttype/forms"/>
  </ds:schemaRefs>
</ds:datastoreItem>
</file>

<file path=customXml/itemProps3.xml><?xml version="1.0" encoding="utf-8"?>
<ds:datastoreItem xmlns:ds="http://schemas.openxmlformats.org/officeDocument/2006/customXml" ds:itemID="{A5169CEF-D979-4D76-8E47-3C953F2631AA}">
  <ds:schemaRefs>
    <ds:schemaRef ds:uri="http://www.w3.org/XML/1998/namespace"/>
    <ds:schemaRef ds:uri="http://purl.org/dc/terms/"/>
    <ds:schemaRef ds:uri="http://purl.org/dc/elements/1.1/"/>
    <ds:schemaRef ds:uri="90c935a2-3acf-4d55-8d85-2129a5d684bd"/>
    <ds:schemaRef ds:uri="http://schemas.microsoft.com/office/infopath/2007/PartnerControls"/>
    <ds:schemaRef ds:uri="http://schemas.microsoft.com/office/2006/documentManagement/types"/>
    <ds:schemaRef ds:uri="http://purl.org/dc/dcmityp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13408</TotalTime>
  <Words>3313</Words>
  <Application>Microsoft Office PowerPoint</Application>
  <PresentationFormat>Custom</PresentationFormat>
  <Paragraphs>510</Paragraphs>
  <Slides>54</Slides>
  <Notes>54</Notes>
  <HiddenSlides>4</HiddenSlides>
  <MMClips>0</MMClips>
  <ScaleCrop>false</ScaleCrop>
  <HeadingPairs>
    <vt:vector size="4" baseType="variant">
      <vt:variant>
        <vt:lpstr>Theme</vt:lpstr>
      </vt:variant>
      <vt:variant>
        <vt:i4>4</vt:i4>
      </vt:variant>
      <vt:variant>
        <vt:lpstr>Slide Titles</vt:lpstr>
      </vt:variant>
      <vt:variant>
        <vt:i4>54</vt:i4>
      </vt:variant>
    </vt:vector>
  </HeadingPairs>
  <TitlesOfParts>
    <vt:vector size="58" baseType="lpstr">
      <vt:lpstr>4_Office Theme</vt:lpstr>
      <vt:lpstr>13_Office Theme</vt:lpstr>
      <vt:lpstr>White</vt:lpstr>
      <vt:lpstr>14_Office Theme</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Translate GKN’s  DNA into everyday  management</dc:title>
  <dc:creator>Martin</dc:creator>
  <cp:lastModifiedBy>Abdulla Ahmed</cp:lastModifiedBy>
  <cp:revision>1124</cp:revision>
  <dcterms:created xsi:type="dcterms:W3CDTF">2016-06-09T17:33:40Z</dcterms:created>
  <dcterms:modified xsi:type="dcterms:W3CDTF">2024-11-08T04:51:05Z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2016-06-09T00:00:00Z</vt:filetime>
  </property>
  <property fmtid="{D5CDD505-2E9C-101B-9397-08002B2CF9AE}" pid="3" name="Creator">
    <vt:lpwstr>Adobe InDesign CC 2015 (Macintosh)</vt:lpwstr>
  </property>
  <property fmtid="{D5CDD505-2E9C-101B-9397-08002B2CF9AE}" pid="4" name="LastSaved">
    <vt:filetime>2016-06-09T00:00:00Z</vt:filetime>
  </property>
  <property fmtid="{D5CDD505-2E9C-101B-9397-08002B2CF9AE}" pid="5" name="ContentTypeId">
    <vt:lpwstr>0x010100E31797DA75B5B34998BE48216171A811</vt:lpwstr>
  </property>
</Properties>
</file>